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2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638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722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485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9371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559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542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290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870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5095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795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E728-7E66-4618-8D2E-CB12C42572CC}" type="datetimeFigureOut">
              <a:rPr lang="es-CO" smtClean="0"/>
              <a:pPr/>
              <a:t>27/08/2015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8955-6D8F-436C-8560-F6BFD8780D2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075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9116697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39952" y="836712"/>
            <a:ext cx="4442652" cy="1944215"/>
          </a:xfrm>
        </p:spPr>
        <p:txBody>
          <a:bodyPr>
            <a:noAutofit/>
          </a:bodyPr>
          <a:lstStyle/>
          <a:p>
            <a:pPr algn="r"/>
            <a:r>
              <a:rPr lang="es-CO" sz="2800" b="1" dirty="0" smtClean="0">
                <a:solidFill>
                  <a:srgbClr val="0066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Red Iberoamericana de Informática educativa </a:t>
            </a:r>
            <a:endParaRPr lang="es-CO" sz="2800" b="1" dirty="0">
              <a:solidFill>
                <a:srgbClr val="0066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11960" y="4869160"/>
            <a:ext cx="4384576" cy="864096"/>
          </a:xfrm>
        </p:spPr>
        <p:txBody>
          <a:bodyPr>
            <a:noAutofit/>
          </a:bodyPr>
          <a:lstStyle/>
          <a:p>
            <a:pPr algn="r"/>
            <a:r>
              <a:rPr lang="es-CO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Miguel Angel </a:t>
            </a:r>
            <a:r>
              <a:rPr lang="es-CO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</a:t>
            </a:r>
            <a:r>
              <a:rPr lang="es-CO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argas Hernández</a:t>
            </a:r>
          </a:p>
          <a:p>
            <a:pPr algn="r"/>
            <a:r>
              <a:rPr lang="es-CO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mvargash@cetics.org </a:t>
            </a:r>
            <a:endParaRPr lang="es-CO" sz="2200" dirty="0">
              <a:solidFill>
                <a:schemeClr val="tx1">
                  <a:lumMod val="75000"/>
                  <a:lumOff val="2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Coordinadores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97" y="-38859"/>
            <a:ext cx="9248776" cy="695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790998" y="256292"/>
            <a:ext cx="2632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 smtClean="0">
                <a:solidFill>
                  <a:schemeClr val="bg1"/>
                </a:solidFill>
              </a:rPr>
              <a:t>Coordinadores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1340768"/>
            <a:ext cx="585692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b="1" dirty="0" smtClean="0"/>
              <a:t>Alvaro Galvis </a:t>
            </a:r>
            <a:r>
              <a:rPr lang="es-CO" sz="2000" b="1" dirty="0" err="1" smtClean="0"/>
              <a:t>Panqueva</a:t>
            </a:r>
            <a:r>
              <a:rPr lang="es-CO" sz="2000" b="1" dirty="0" smtClean="0"/>
              <a:t> </a:t>
            </a:r>
          </a:p>
          <a:p>
            <a:pPr lvl="1"/>
            <a:r>
              <a:rPr lang="es-CO" sz="2000" dirty="0" smtClean="0"/>
              <a:t>Universidad de los Andes (1990 – 1994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b="1" dirty="0" smtClean="0"/>
              <a:t>Claudia María Zea </a:t>
            </a:r>
          </a:p>
          <a:p>
            <a:pPr lvl="1"/>
            <a:r>
              <a:rPr lang="es-CO" sz="2000" dirty="0" smtClean="0"/>
              <a:t>EAFIT – (1994- 1998)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b="1" dirty="0" smtClean="0"/>
              <a:t>Luis Facundo Maldonado </a:t>
            </a:r>
          </a:p>
          <a:p>
            <a:pPr lvl="1"/>
            <a:r>
              <a:rPr lang="es-CO" sz="2000" dirty="0" smtClean="0"/>
              <a:t>Universidad </a:t>
            </a:r>
            <a:r>
              <a:rPr lang="es-CO" sz="2000" dirty="0"/>
              <a:t>P</a:t>
            </a:r>
            <a:r>
              <a:rPr lang="es-CO" sz="2000" dirty="0" smtClean="0"/>
              <a:t>edagógica </a:t>
            </a:r>
            <a:r>
              <a:rPr lang="es-CO" sz="2000" dirty="0"/>
              <a:t>N</a:t>
            </a:r>
            <a:r>
              <a:rPr lang="es-CO" sz="2000" dirty="0" smtClean="0"/>
              <a:t>acional  (1998 – 2000)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b="1" dirty="0" smtClean="0"/>
              <a:t>Octavio Henao </a:t>
            </a:r>
          </a:p>
          <a:p>
            <a:pPr lvl="1"/>
            <a:r>
              <a:rPr lang="es-CO" sz="2000" dirty="0" smtClean="0"/>
              <a:t>Universidad de Antioquia  (2002 – 2004)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b="1" dirty="0" smtClean="0"/>
              <a:t>Mariela Rivero </a:t>
            </a:r>
          </a:p>
          <a:p>
            <a:pPr lvl="1"/>
            <a:r>
              <a:rPr lang="es-CO" sz="2000" dirty="0" smtClean="0"/>
              <a:t>Universidad Autónoma de Manizales (2004 -2006)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b="1" dirty="0" smtClean="0"/>
              <a:t>Fernando </a:t>
            </a:r>
            <a:r>
              <a:rPr lang="es-CO" sz="2000" b="1" dirty="0"/>
              <a:t>I</a:t>
            </a:r>
            <a:r>
              <a:rPr lang="es-CO" sz="2000" b="1" dirty="0" smtClean="0"/>
              <a:t>riarte </a:t>
            </a:r>
          </a:p>
          <a:p>
            <a:pPr lvl="1"/>
            <a:r>
              <a:rPr lang="es-CO" sz="2000" dirty="0" smtClean="0"/>
              <a:t>Universidad del Norte ( 2006 – 2008)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b="1" dirty="0" smtClean="0"/>
              <a:t>Miguel Angel Vargas Hernández</a:t>
            </a:r>
          </a:p>
          <a:p>
            <a:pPr lvl="1"/>
            <a:r>
              <a:rPr lang="es-CO" sz="2000" dirty="0" smtClean="0"/>
              <a:t>CETICS (2008 – 2012)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b="1" dirty="0" smtClean="0"/>
              <a:t>Olga Najar Sánchez</a:t>
            </a:r>
          </a:p>
          <a:p>
            <a:pPr lvl="1"/>
            <a:r>
              <a:rPr lang="es-CO" sz="2000" dirty="0" err="1" smtClean="0"/>
              <a:t>UPTC</a:t>
            </a:r>
            <a:r>
              <a:rPr lang="es-CO" sz="2000" dirty="0" smtClean="0"/>
              <a:t> ( 2012 – 2015)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091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Forma de organización</a:t>
            </a:r>
            <a:endParaRPr lang="es-CO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56422"/>
            <a:ext cx="9361039" cy="7041806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536" y="1196752"/>
            <a:ext cx="5089744" cy="512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" y="0"/>
            <a:ext cx="9116697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1844824"/>
            <a:ext cx="8229600" cy="367240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CO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Fue </a:t>
            </a:r>
            <a:r>
              <a:rPr lang="es-CO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creada por el Subprograma VII de Electrónica e Informática Aplicadas del </a:t>
            </a:r>
            <a:r>
              <a:rPr lang="es-CO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Programa Iberoamericano de Ciencia y Tecnología para el Desarrollo – CYTED</a:t>
            </a:r>
          </a:p>
          <a:p>
            <a:pPr marL="400050" lvl="1" indent="0" algn="ctr">
              <a:buNone/>
            </a:pPr>
            <a:endParaRPr lang="es-CO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400050" lvl="1" indent="0" algn="r">
              <a:buNone/>
            </a:pPr>
            <a:r>
              <a:rPr lang="es-CO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http://www.cyted.org/ </a:t>
            </a:r>
            <a:endParaRPr lang="es-CO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" y="0"/>
            <a:ext cx="9116697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556793"/>
            <a:ext cx="7571184" cy="331236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CO" sz="23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El Programa Iberoamericano de Cooperación en Ciencia y Tecnológica para el Desarrollo (CYTED) fue creado en 1984, a través de un acuerdo suscrito por 19 países de América Latina, Portugal y España. Su ámbito de actuación es la investigación aplicada, el desarrollo tecnológico y la innovación. </a:t>
            </a:r>
            <a:r>
              <a:rPr lang="es-CO" sz="23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Su </a:t>
            </a:r>
            <a:r>
              <a:rPr lang="es-CO" sz="23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objetivo es la obtención de resultados transferibles a los sectores productivos y a las políticas sociales para facilitar la modernización y la calidad de vida en la región. </a:t>
            </a:r>
          </a:p>
          <a:p>
            <a:pPr algn="r"/>
            <a:endParaRPr lang="es-CO" sz="23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" y="0"/>
            <a:ext cx="9116697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16224"/>
            <a:ext cx="8229600" cy="2692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La conforman </a:t>
            </a:r>
            <a:r>
              <a:rPr lang="es-CO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instituciones </a:t>
            </a:r>
            <a:r>
              <a:rPr lang="es-CO" sz="2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y grupos que desarrollan o aplican tecnologías de la información a la solución de problemas educativos y grupos dedicados a la investigación, desarrollo e innovación de tecnologías en la educación y la cultura.</a:t>
            </a:r>
          </a:p>
        </p:txBody>
      </p:sp>
    </p:spTree>
    <p:extLst>
      <p:ext uri="{BB962C8B-B14F-4D97-AF65-F5344CB8AC3E}">
        <p14:creationId xmlns:p14="http://schemas.microsoft.com/office/powerpoint/2010/main" val="40393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" y="0"/>
            <a:ext cx="9116697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1628800"/>
            <a:ext cx="6851104" cy="326895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CO" sz="2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Propicia la comunicación y la colaboración entre sus miembros alrededor de la gestión de proyectos, la formulación de políticas y desarrollo de estrategias para el mejoramiento de la educación desde su perspectiva científica y tecnológica.</a:t>
            </a:r>
          </a:p>
          <a:p>
            <a:endParaRPr lang="es-CO" sz="2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" y="0"/>
            <a:ext cx="9116697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700808"/>
            <a:ext cx="7355160" cy="3412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7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RIBIE ha representado un importante estímulo al desarrollo de la informática educativa en toda la región iberoamericana. Se han realizado actividades científicas, cursos, talleres y proyectos de investigación y desarrollo que involucran a los grupos de lo países Iberoamericanos.</a:t>
            </a:r>
          </a:p>
          <a:p>
            <a:pPr algn="ctr"/>
            <a:endParaRPr lang="es-CO" sz="3000" dirty="0"/>
          </a:p>
        </p:txBody>
      </p:sp>
    </p:spTree>
    <p:extLst>
      <p:ext uri="{BB962C8B-B14F-4D97-AF65-F5344CB8AC3E}">
        <p14:creationId xmlns:p14="http://schemas.microsoft.com/office/powerpoint/2010/main" val="21398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" y="0"/>
            <a:ext cx="9116697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032248"/>
            <a:ext cx="7571184" cy="2548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RIBIECOL </a:t>
            </a:r>
            <a:r>
              <a:rPr lang="es-CO" sz="2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es el </a:t>
            </a:r>
            <a:r>
              <a:rPr lang="es-CO" sz="2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capítulo </a:t>
            </a:r>
            <a:r>
              <a:rPr lang="es-CO" sz="2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colombiano de RIBIE y se constituyó desde </a:t>
            </a:r>
            <a:r>
              <a:rPr lang="es-CO" sz="2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1990. </a:t>
            </a:r>
            <a:r>
              <a:rPr lang="es-CO" sz="2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Ha desarrollado diez foros de investigadores, </a:t>
            </a:r>
            <a:r>
              <a:rPr lang="es-CO" sz="2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once </a:t>
            </a:r>
            <a:r>
              <a:rPr lang="es-CO" sz="2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congresos de informática educativa, dos de los cuales han sido </a:t>
            </a:r>
            <a:r>
              <a:rPr lang="es-CO" sz="2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iberoamericanos y, doce foros de investigadores en informática educativa.</a:t>
            </a:r>
            <a:endParaRPr lang="es-CO" sz="2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98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311" y="-72008"/>
            <a:ext cx="9248824" cy="6957392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CO" sz="4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Integrantes</a:t>
            </a:r>
            <a:endParaRPr lang="es-CO" sz="4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Autofit/>
          </a:bodyPr>
          <a:lstStyle/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Computadores para Educar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Corporación para la Educación y las TICS – CETICS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Corporación Universitaria Minuto de Dios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EAFIT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Fundación APIC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Fundación Universitaria Católica Lumen Gentium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Fundación Alberto Merani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ISESU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Ministerio de las TIC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Ministerio de Educación Nacional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09864" y="1600200"/>
            <a:ext cx="4038600" cy="4525963"/>
          </a:xfrm>
        </p:spPr>
        <p:txBody>
          <a:bodyPr>
            <a:noAutofit/>
          </a:bodyPr>
          <a:lstStyle/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Secretaría de Educación de Bogotá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Secretaría de Educación de Medellín.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Autónoma de Bucaramanga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Autónoma de Manizales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Central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Católica del Norte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 Antioquia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 la Guajira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 la Sabana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 los Andes</a:t>
            </a:r>
          </a:p>
          <a:p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322379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311" y="-72008"/>
            <a:ext cx="9248824" cy="6957392"/>
          </a:xfrm>
          <a:prstGeom prst="rect">
            <a:avLst/>
          </a:prstGeom>
        </p:spPr>
      </p:pic>
      <p:sp>
        <p:nvSpPr>
          <p:cNvPr id="6" name="3 Título"/>
          <p:cNvSpPr txBox="1">
            <a:spLocks/>
          </p:cNvSpPr>
          <p:nvPr/>
        </p:nvSpPr>
        <p:spPr>
          <a:xfrm>
            <a:off x="457200" y="188640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4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Integrantes</a:t>
            </a:r>
            <a:endParaRPr lang="es-CO" sz="4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83357"/>
            <a:ext cx="4038600" cy="4525963"/>
          </a:xfrm>
        </p:spPr>
        <p:txBody>
          <a:bodyPr>
            <a:noAutofit/>
          </a:bodyPr>
          <a:lstStyle/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 los Libertadores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del Área Andina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del Cauca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del Magdalena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del Norte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 San Buenaventura Sede Bogotá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del Sinú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Distrital Francisco José de Caldas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Industrial de Santander</a:t>
            </a:r>
          </a:p>
          <a:p>
            <a:endParaRPr lang="es-CO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525963"/>
          </a:xfrm>
        </p:spPr>
        <p:txBody>
          <a:bodyPr>
            <a:noAutofit/>
          </a:bodyPr>
          <a:lstStyle/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Manuela Beltrán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Nacional Abierta y a Distancia - UNAD 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Pedagógica Nacional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Tecnológica y Pedagógica de Colombia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Tecnológica de Pereira</a:t>
            </a:r>
          </a:p>
          <a:p>
            <a:pPr lvl="0"/>
            <a:r>
              <a:rPr lang="es-CO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Universidad Santo Tomas </a:t>
            </a:r>
          </a:p>
        </p:txBody>
      </p:sp>
    </p:spTree>
    <p:extLst>
      <p:ext uri="{BB962C8B-B14F-4D97-AF65-F5344CB8AC3E}">
        <p14:creationId xmlns:p14="http://schemas.microsoft.com/office/powerpoint/2010/main" val="7943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509</Words>
  <Application>Microsoft Office PowerPoint</Application>
  <PresentationFormat>Presentación en pantalla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Tema de Office</vt:lpstr>
      <vt:lpstr>Red Iberoamericana de Informática educativa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Integrantes</vt:lpstr>
      <vt:lpstr>Presentación de PowerPoint</vt:lpstr>
      <vt:lpstr>Coordinadores</vt:lpstr>
      <vt:lpstr>Forma de organización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Iberoamericana de Informática educativa</dc:title>
  <dc:creator>Miguel Angel Vargas Hernández</dc:creator>
  <cp:lastModifiedBy>LENOVO</cp:lastModifiedBy>
  <cp:revision>16</cp:revision>
  <dcterms:created xsi:type="dcterms:W3CDTF">2015-07-31T21:38:44Z</dcterms:created>
  <dcterms:modified xsi:type="dcterms:W3CDTF">2015-08-27T13:35:41Z</dcterms:modified>
</cp:coreProperties>
</file>