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1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4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9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0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1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9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3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2AFC-BA77-41FD-A273-FC61A6B2C076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5BF6F-844F-45B8-B961-2216C63130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3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PROCESO TULPA EDUCATIVA DEL SUR DE BAKATA 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2010  2015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5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0"/>
            <a:ext cx="922914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</Words>
  <Application>Microsoft Office PowerPoint</Application>
  <PresentationFormat>Presentación en pantalla (4:3)</PresentationFormat>
  <Paragraphs>2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Arial</vt:lpstr>
      <vt:lpstr>Calibri</vt:lpstr>
      <vt:lpstr>Tema de Office</vt:lpstr>
      <vt:lpstr>PROCESO TULPA EDUCATIVA DEL SUR DE BAKATA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TULPA EDUCATIVA DEL SUR DE BAKATA</dc:title>
  <dc:creator>FAMILIA BARRETO</dc:creator>
  <cp:lastModifiedBy>LENOVO</cp:lastModifiedBy>
  <cp:revision>6</cp:revision>
  <dcterms:created xsi:type="dcterms:W3CDTF">2015-07-14T00:26:55Z</dcterms:created>
  <dcterms:modified xsi:type="dcterms:W3CDTF">2015-11-26T15:31:22Z</dcterms:modified>
</cp:coreProperties>
</file>