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3" r:id="rId2"/>
    <p:sldId id="267" r:id="rId3"/>
    <p:sldId id="282" r:id="rId4"/>
    <p:sldId id="278" r:id="rId5"/>
    <p:sldId id="259" r:id="rId6"/>
    <p:sldId id="260" r:id="rId7"/>
    <p:sldId id="261" r:id="rId8"/>
    <p:sldId id="269" r:id="rId9"/>
    <p:sldId id="270" r:id="rId10"/>
    <p:sldId id="280" r:id="rId11"/>
    <p:sldId id="279" r:id="rId12"/>
    <p:sldId id="271" r:id="rId13"/>
    <p:sldId id="272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EE7BD-486C-41FF-B4AF-4EB85F92E89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1A7F52-D407-49DD-8F2D-17131D9CCD99}">
      <dgm:prSet phldrT="[Texto]"/>
      <dgm:spPr/>
      <dgm:t>
        <a:bodyPr/>
        <a:lstStyle/>
        <a:p>
          <a:r>
            <a:rPr lang="es-CO" dirty="0" smtClean="0"/>
            <a:t>I fase</a:t>
          </a:r>
          <a:endParaRPr lang="es-CO" dirty="0"/>
        </a:p>
      </dgm:t>
    </dgm:pt>
    <dgm:pt modelId="{5DCD9FD4-2C8A-4E9B-8DB3-33EBEBB445C4}" type="parTrans" cxnId="{3895468F-4D1C-4C82-8120-208FFE6D9EE5}">
      <dgm:prSet/>
      <dgm:spPr/>
      <dgm:t>
        <a:bodyPr/>
        <a:lstStyle/>
        <a:p>
          <a:endParaRPr lang="es-CO"/>
        </a:p>
      </dgm:t>
    </dgm:pt>
    <dgm:pt modelId="{1101EEB7-7A32-4898-8805-84A81994680B}" type="sibTrans" cxnId="{3895468F-4D1C-4C82-8120-208FFE6D9EE5}">
      <dgm:prSet/>
      <dgm:spPr/>
      <dgm:t>
        <a:bodyPr/>
        <a:lstStyle/>
        <a:p>
          <a:endParaRPr lang="es-CO"/>
        </a:p>
      </dgm:t>
    </dgm:pt>
    <dgm:pt modelId="{91D1AE9C-C3FF-4198-9D93-B1BBA3422F79}">
      <dgm:prSet phldrT="[Texto]" custT="1"/>
      <dgm:spPr/>
      <dgm:t>
        <a:bodyPr/>
        <a:lstStyle/>
        <a:p>
          <a:pPr rtl="0"/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Revisión, construcción y ajustes a la fundamentación teórica.</a:t>
          </a:r>
          <a:endParaRPr lang="es-CO" sz="1600" dirty="0"/>
        </a:p>
      </dgm:t>
    </dgm:pt>
    <dgm:pt modelId="{BF992C45-E9BB-4C5F-8CE3-9C7888193EDA}" type="parTrans" cxnId="{55F2D118-408A-4E70-B00C-23F1E1ED6014}">
      <dgm:prSet/>
      <dgm:spPr/>
      <dgm:t>
        <a:bodyPr/>
        <a:lstStyle/>
        <a:p>
          <a:endParaRPr lang="es-CO"/>
        </a:p>
      </dgm:t>
    </dgm:pt>
    <dgm:pt modelId="{A2D8C73C-78C1-4492-8EC0-3CAA61915F60}" type="sibTrans" cxnId="{55F2D118-408A-4E70-B00C-23F1E1ED6014}">
      <dgm:prSet/>
      <dgm:spPr/>
      <dgm:t>
        <a:bodyPr/>
        <a:lstStyle/>
        <a:p>
          <a:endParaRPr lang="es-CO"/>
        </a:p>
      </dgm:t>
    </dgm:pt>
    <dgm:pt modelId="{C8DB72F4-22EB-4034-A534-54C6D354953D}">
      <dgm:prSet phldrT="[Texto]" custT="1"/>
      <dgm:spPr/>
      <dgm:t>
        <a:bodyPr/>
        <a:lstStyle/>
        <a:p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Diseño de actividades y guías acordes a la lógica operatoria y a la unidad CLC (Conocimiento, Lenguaje y Comunicación</a:t>
          </a:r>
          <a:endParaRPr lang="es-CO" sz="1600" dirty="0">
            <a:latin typeface="Arial" pitchFamily="34" charset="0"/>
            <a:cs typeface="Arial" pitchFamily="34" charset="0"/>
          </a:endParaRPr>
        </a:p>
      </dgm:t>
    </dgm:pt>
    <dgm:pt modelId="{A02C40C9-C239-4CBF-9CC9-5E7EBAE94239}" type="parTrans" cxnId="{86141716-BD8C-4DC0-AF79-9B96AB2F7880}">
      <dgm:prSet/>
      <dgm:spPr/>
      <dgm:t>
        <a:bodyPr/>
        <a:lstStyle/>
        <a:p>
          <a:endParaRPr lang="es-CO"/>
        </a:p>
      </dgm:t>
    </dgm:pt>
    <dgm:pt modelId="{AA700C89-5E42-4B6F-A193-C4FC3E0608B7}" type="sibTrans" cxnId="{86141716-BD8C-4DC0-AF79-9B96AB2F7880}">
      <dgm:prSet/>
      <dgm:spPr/>
      <dgm:t>
        <a:bodyPr/>
        <a:lstStyle/>
        <a:p>
          <a:endParaRPr lang="es-CO"/>
        </a:p>
      </dgm:t>
    </dgm:pt>
    <dgm:pt modelId="{CC0C2AB6-6F21-4D12-9A95-3E8A9AFC661E}">
      <dgm:prSet phldrT="[Texto]" custT="1"/>
      <dgm:spPr/>
      <dgm:t>
        <a:bodyPr/>
        <a:lstStyle/>
        <a:p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Diseño de programas de trabajo</a:t>
          </a:r>
          <a:endParaRPr lang="es-CO" sz="1600" dirty="0">
            <a:effectLst/>
            <a:latin typeface="Arial" pitchFamily="34" charset="0"/>
            <a:cs typeface="Arial" pitchFamily="34" charset="0"/>
          </a:endParaRPr>
        </a:p>
      </dgm:t>
    </dgm:pt>
    <dgm:pt modelId="{055A2A70-39EF-43B1-982E-D03BC2C6E103}" type="parTrans" cxnId="{A8C97FB3-1CD0-4E81-878D-E43B7B129F45}">
      <dgm:prSet/>
      <dgm:spPr/>
      <dgm:t>
        <a:bodyPr/>
        <a:lstStyle/>
        <a:p>
          <a:endParaRPr lang="es-CO"/>
        </a:p>
      </dgm:t>
    </dgm:pt>
    <dgm:pt modelId="{294852D4-C697-47B0-A024-753CED0F2C9B}" type="sibTrans" cxnId="{A8C97FB3-1CD0-4E81-878D-E43B7B129F45}">
      <dgm:prSet/>
      <dgm:spPr/>
      <dgm:t>
        <a:bodyPr/>
        <a:lstStyle/>
        <a:p>
          <a:endParaRPr lang="es-CO"/>
        </a:p>
      </dgm:t>
    </dgm:pt>
    <dgm:pt modelId="{4BFC7283-C487-416A-8D5C-B66F93F64E29}">
      <dgm:prSet phldrT="[Texto]" custT="1"/>
      <dgm:spPr/>
      <dgm:t>
        <a:bodyPr/>
        <a:lstStyle/>
        <a:p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Elección de  unidades  temáticas</a:t>
          </a:r>
          <a:endParaRPr lang="es-CO" sz="1600" dirty="0"/>
        </a:p>
      </dgm:t>
    </dgm:pt>
    <dgm:pt modelId="{31C50F22-749B-4482-9AF1-6D111D53B267}" type="parTrans" cxnId="{D98C82B5-41A0-4D43-8A27-A7C5D6751F21}">
      <dgm:prSet/>
      <dgm:spPr/>
      <dgm:t>
        <a:bodyPr/>
        <a:lstStyle/>
        <a:p>
          <a:endParaRPr lang="es-CO"/>
        </a:p>
      </dgm:t>
    </dgm:pt>
    <dgm:pt modelId="{9F5095B4-0540-4BC2-AC31-107CE905CE61}" type="sibTrans" cxnId="{D98C82B5-41A0-4D43-8A27-A7C5D6751F21}">
      <dgm:prSet/>
      <dgm:spPr/>
      <dgm:t>
        <a:bodyPr/>
        <a:lstStyle/>
        <a:p>
          <a:endParaRPr lang="es-CO"/>
        </a:p>
      </dgm:t>
    </dgm:pt>
    <dgm:pt modelId="{3BACC25E-98ED-41E8-B679-33F08A10A73B}">
      <dgm:prSet custT="1"/>
      <dgm:spPr/>
      <dgm:t>
        <a:bodyPr/>
        <a:lstStyle/>
        <a:p>
          <a:r>
            <a:rPr lang="es-CO" sz="1600" dirty="0" smtClean="0">
              <a:latin typeface="Arial" pitchFamily="34" charset="0"/>
              <a:cs typeface="Arial" pitchFamily="34" charset="0"/>
            </a:rPr>
            <a:t>Diseño de Manual de procedimiento y cuadernillos de trabajo</a:t>
          </a:r>
          <a:endParaRPr lang="es-CO" sz="1600" dirty="0">
            <a:latin typeface="Arial" pitchFamily="34" charset="0"/>
            <a:cs typeface="Arial" pitchFamily="34" charset="0"/>
          </a:endParaRPr>
        </a:p>
      </dgm:t>
    </dgm:pt>
    <dgm:pt modelId="{7DCE6A5E-FFE1-4554-A25C-2D7174B54319}" type="parTrans" cxnId="{932F37C9-6353-44C3-93C5-3294976D51A1}">
      <dgm:prSet/>
      <dgm:spPr/>
      <dgm:t>
        <a:bodyPr/>
        <a:lstStyle/>
        <a:p>
          <a:endParaRPr lang="es-CO"/>
        </a:p>
      </dgm:t>
    </dgm:pt>
    <dgm:pt modelId="{8D370079-998A-435A-9D02-8B692A25DA21}" type="sibTrans" cxnId="{932F37C9-6353-44C3-93C5-3294976D51A1}">
      <dgm:prSet/>
      <dgm:spPr/>
      <dgm:t>
        <a:bodyPr/>
        <a:lstStyle/>
        <a:p>
          <a:endParaRPr lang="es-CO"/>
        </a:p>
      </dgm:t>
    </dgm:pt>
    <dgm:pt modelId="{1BF887A8-5296-4F90-A7F4-F1C1CAF1C125}">
      <dgm:prSet phldrT="[Texto]"/>
      <dgm:spPr/>
      <dgm:t>
        <a:bodyPr/>
        <a:lstStyle/>
        <a:p>
          <a:r>
            <a:rPr lang="es-CO" dirty="0" smtClean="0"/>
            <a:t>II fase</a:t>
          </a:r>
          <a:endParaRPr lang="es-CO" dirty="0"/>
        </a:p>
      </dgm:t>
    </dgm:pt>
    <dgm:pt modelId="{75B921E4-3FFD-4463-923C-834D6FB92B66}" type="sibTrans" cxnId="{5B1D7442-404E-4172-ADD0-B2A34CAB1227}">
      <dgm:prSet/>
      <dgm:spPr/>
      <dgm:t>
        <a:bodyPr/>
        <a:lstStyle/>
        <a:p>
          <a:endParaRPr lang="es-CO"/>
        </a:p>
      </dgm:t>
    </dgm:pt>
    <dgm:pt modelId="{E11C0914-5533-45BF-93C9-711B5E3A76CF}" type="parTrans" cxnId="{5B1D7442-404E-4172-ADD0-B2A34CAB1227}">
      <dgm:prSet/>
      <dgm:spPr/>
      <dgm:t>
        <a:bodyPr/>
        <a:lstStyle/>
        <a:p>
          <a:endParaRPr lang="es-CO"/>
        </a:p>
      </dgm:t>
    </dgm:pt>
    <dgm:pt modelId="{AFBD2C1B-989F-46FB-94CD-57D10C16CEA7}">
      <dgm:prSet custT="1"/>
      <dgm:spPr/>
      <dgm:t>
        <a:bodyPr/>
        <a:lstStyle/>
        <a:p>
          <a:pPr rtl="0"/>
          <a:r>
            <a:rPr lang="es-CO" sz="1600" dirty="0" smtClean="0">
              <a:effectLst/>
              <a:latin typeface="Arial" pitchFamily="34" charset="0"/>
              <a:cs typeface="Arial" pitchFamily="34" charset="0"/>
            </a:rPr>
            <a:t>Seguimiento y análisis de resultados</a:t>
          </a:r>
          <a:endParaRPr lang="es-CO" sz="1600" dirty="0">
            <a:effectLst/>
            <a:latin typeface="Arial" pitchFamily="34" charset="0"/>
            <a:cs typeface="Arial" pitchFamily="34" charset="0"/>
          </a:endParaRPr>
        </a:p>
      </dgm:t>
    </dgm:pt>
    <dgm:pt modelId="{87DF4F0E-F9E4-4792-82F5-0F775A036678}">
      <dgm:prSet phldrT="[Texto]" custT="1"/>
      <dgm:spPr/>
      <dgm:t>
        <a:bodyPr/>
        <a:lstStyle/>
        <a:p>
          <a:pPr rtl="0"/>
          <a:r>
            <a: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Implementación de las cartillas a partir de trabajo en aula diferencial y/o aula regular</a:t>
          </a:r>
          <a:endParaRPr lang="es-CO" sz="1600" dirty="0">
            <a:latin typeface="Arial" pitchFamily="34" charset="0"/>
            <a:cs typeface="Arial" pitchFamily="34" charset="0"/>
          </a:endParaRPr>
        </a:p>
      </dgm:t>
    </dgm:pt>
    <dgm:pt modelId="{99BC2E9B-79AA-4172-AF5B-EBEE349AE8A0}" type="sibTrans" cxnId="{BABD3175-062B-4222-BC1A-BBDC697F1E6C}">
      <dgm:prSet/>
      <dgm:spPr/>
      <dgm:t>
        <a:bodyPr/>
        <a:lstStyle/>
        <a:p>
          <a:endParaRPr lang="es-CO"/>
        </a:p>
      </dgm:t>
    </dgm:pt>
    <dgm:pt modelId="{289D7601-71FB-48B3-A750-DA5461F16B68}" type="parTrans" cxnId="{BABD3175-062B-4222-BC1A-BBDC697F1E6C}">
      <dgm:prSet/>
      <dgm:spPr/>
      <dgm:t>
        <a:bodyPr/>
        <a:lstStyle/>
        <a:p>
          <a:endParaRPr lang="es-CO"/>
        </a:p>
      </dgm:t>
    </dgm:pt>
    <dgm:pt modelId="{EB4AA443-FD87-43BE-AA78-0AF76A51697D}" type="sibTrans" cxnId="{34557B4C-C252-466A-8F55-739D684FF2B9}">
      <dgm:prSet/>
      <dgm:spPr/>
      <dgm:t>
        <a:bodyPr/>
        <a:lstStyle/>
        <a:p>
          <a:endParaRPr lang="es-CO"/>
        </a:p>
      </dgm:t>
    </dgm:pt>
    <dgm:pt modelId="{F01184F5-7FFF-488A-B678-C3BD8458B34C}" type="parTrans" cxnId="{34557B4C-C252-466A-8F55-739D684FF2B9}">
      <dgm:prSet/>
      <dgm:spPr/>
      <dgm:t>
        <a:bodyPr/>
        <a:lstStyle/>
        <a:p>
          <a:endParaRPr lang="es-CO"/>
        </a:p>
      </dgm:t>
    </dgm:pt>
    <dgm:pt modelId="{F79EE4FD-2820-48A0-A395-3511648C10FB}">
      <dgm:prSet phldrT="[Texto]"/>
      <dgm:spPr/>
      <dgm:t>
        <a:bodyPr/>
        <a:lstStyle/>
        <a:p>
          <a:r>
            <a:rPr lang="es-CO" dirty="0" smtClean="0"/>
            <a:t>III fase</a:t>
          </a:r>
          <a:endParaRPr lang="es-CO" dirty="0"/>
        </a:p>
      </dgm:t>
    </dgm:pt>
    <dgm:pt modelId="{05B6EE2D-B7D2-4F50-8C86-A15FD4C12751}" type="sibTrans" cxnId="{DF0DB9E8-D180-46B4-99EB-058A048CEB89}">
      <dgm:prSet/>
      <dgm:spPr/>
      <dgm:t>
        <a:bodyPr/>
        <a:lstStyle/>
        <a:p>
          <a:endParaRPr lang="es-CO"/>
        </a:p>
      </dgm:t>
    </dgm:pt>
    <dgm:pt modelId="{E2B5756E-A005-4E04-A4DF-D305B4F03EF2}" type="parTrans" cxnId="{DF0DB9E8-D180-46B4-99EB-058A048CEB89}">
      <dgm:prSet/>
      <dgm:spPr/>
      <dgm:t>
        <a:bodyPr/>
        <a:lstStyle/>
        <a:p>
          <a:endParaRPr lang="es-CO"/>
        </a:p>
      </dgm:t>
    </dgm:pt>
    <dgm:pt modelId="{E6D78683-2940-4960-AD56-6F781FEF6723}">
      <dgm:prSet custT="1"/>
      <dgm:spPr/>
      <dgm:t>
        <a:bodyPr/>
        <a:lstStyle/>
        <a:p>
          <a:endParaRPr lang="es-CO" sz="1600" dirty="0"/>
        </a:p>
      </dgm:t>
    </dgm:pt>
    <dgm:pt modelId="{71166474-F62A-4E42-AE16-FDD1AC6E57A2}" type="parTrans" cxnId="{6377F545-FA05-4F10-9F30-C564CCDE0816}">
      <dgm:prSet/>
      <dgm:spPr/>
    </dgm:pt>
    <dgm:pt modelId="{D0AC25C3-E5FF-45A3-802C-8D9CE3F8539C}" type="sibTrans" cxnId="{6377F545-FA05-4F10-9F30-C564CCDE0816}">
      <dgm:prSet/>
      <dgm:spPr/>
    </dgm:pt>
    <dgm:pt modelId="{E1BB33AB-571D-487C-B652-B0A56E0D478F}" type="pres">
      <dgm:prSet presAssocID="{7ADEE7BD-486C-41FF-B4AF-4EB85F92E8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45F71F0-6D26-44C9-AEE1-B40AC0FF96C8}" type="pres">
      <dgm:prSet presAssocID="{D31A7F52-D407-49DD-8F2D-17131D9CCD99}" presName="composite" presStyleCnt="0"/>
      <dgm:spPr/>
    </dgm:pt>
    <dgm:pt modelId="{28EAE550-EC22-4D11-9BA0-40406CE26949}" type="pres">
      <dgm:prSet presAssocID="{D31A7F52-D407-49DD-8F2D-17131D9CCD9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252D03-800A-4B9C-AB28-CC3BB7E6CAC0}" type="pres">
      <dgm:prSet presAssocID="{D31A7F52-D407-49DD-8F2D-17131D9CCD99}" presName="descendantText" presStyleLbl="alignAcc1" presStyleIdx="0" presStyleCnt="3" custScaleY="1226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EE9DD5-0607-4D4B-AB9B-DB804FC81918}" type="pres">
      <dgm:prSet presAssocID="{1101EEB7-7A32-4898-8805-84A81994680B}" presName="sp" presStyleCnt="0"/>
      <dgm:spPr/>
    </dgm:pt>
    <dgm:pt modelId="{B67342EA-7359-4CB3-A1E4-625750E6F59A}" type="pres">
      <dgm:prSet presAssocID="{1BF887A8-5296-4F90-A7F4-F1C1CAF1C125}" presName="composite" presStyleCnt="0"/>
      <dgm:spPr/>
    </dgm:pt>
    <dgm:pt modelId="{D6C44F68-FC99-4489-A379-D16E5BB01916}" type="pres">
      <dgm:prSet presAssocID="{1BF887A8-5296-4F90-A7F4-F1C1CAF1C12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BD1EE8-F990-4E04-B4A7-15ADBFEED8BC}" type="pres">
      <dgm:prSet presAssocID="{1BF887A8-5296-4F90-A7F4-F1C1CAF1C125}" presName="descendantText" presStyleLbl="alignAcc1" presStyleIdx="1" presStyleCnt="3" custScaleY="13031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F78A0D-5603-49E7-9D59-9B1E8DA3D8AF}" type="pres">
      <dgm:prSet presAssocID="{75B921E4-3FFD-4463-923C-834D6FB92B66}" presName="sp" presStyleCnt="0"/>
      <dgm:spPr/>
    </dgm:pt>
    <dgm:pt modelId="{421973AF-DBD0-4646-948B-78680DE517DF}" type="pres">
      <dgm:prSet presAssocID="{F79EE4FD-2820-48A0-A395-3511648C10FB}" presName="composite" presStyleCnt="0"/>
      <dgm:spPr/>
    </dgm:pt>
    <dgm:pt modelId="{489197DB-A468-4C8C-B99C-56EF0CFACAF4}" type="pres">
      <dgm:prSet presAssocID="{F79EE4FD-2820-48A0-A395-3511648C10F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8BB399-93C3-485A-A281-0A69D2F0280C}" type="pres">
      <dgm:prSet presAssocID="{F79EE4FD-2820-48A0-A395-3511648C10F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8A462F0-9A8D-4B31-9AD3-9646B7A41577}" type="presOf" srcId="{E6D78683-2940-4960-AD56-6F781FEF6723}" destId="{02BD1EE8-F990-4E04-B4A7-15ADBFEED8BC}" srcOrd="0" destOrd="2" presId="urn:microsoft.com/office/officeart/2005/8/layout/chevron2"/>
    <dgm:cxn modelId="{66117E0E-04FC-44F0-9E70-D7278F5CAC1C}" type="presOf" srcId="{7ADEE7BD-486C-41FF-B4AF-4EB85F92E894}" destId="{E1BB33AB-571D-487C-B652-B0A56E0D478F}" srcOrd="0" destOrd="0" presId="urn:microsoft.com/office/officeart/2005/8/layout/chevron2"/>
    <dgm:cxn modelId="{932F37C9-6353-44C3-93C5-3294976D51A1}" srcId="{1BF887A8-5296-4F90-A7F4-F1C1CAF1C125}" destId="{3BACC25E-98ED-41E8-B679-33F08A10A73B}" srcOrd="1" destOrd="0" parTransId="{7DCE6A5E-FFE1-4554-A25C-2D7174B54319}" sibTransId="{8D370079-998A-435A-9D02-8B692A25DA21}"/>
    <dgm:cxn modelId="{34557B4C-C252-466A-8F55-739D684FF2B9}" srcId="{F79EE4FD-2820-48A0-A395-3511648C10FB}" destId="{AFBD2C1B-989F-46FB-94CD-57D10C16CEA7}" srcOrd="1" destOrd="0" parTransId="{F01184F5-7FFF-488A-B678-C3BD8458B34C}" sibTransId="{EB4AA443-FD87-43BE-AA78-0AF76A51697D}"/>
    <dgm:cxn modelId="{96BAAD01-8BBE-428B-BE7A-47739B26EADF}" type="presOf" srcId="{D31A7F52-D407-49DD-8F2D-17131D9CCD99}" destId="{28EAE550-EC22-4D11-9BA0-40406CE26949}" srcOrd="0" destOrd="0" presId="urn:microsoft.com/office/officeart/2005/8/layout/chevron2"/>
    <dgm:cxn modelId="{86141716-BD8C-4DC0-AF79-9B96AB2F7880}" srcId="{1BF887A8-5296-4F90-A7F4-F1C1CAF1C125}" destId="{C8DB72F4-22EB-4034-A534-54C6D354953D}" srcOrd="0" destOrd="0" parTransId="{A02C40C9-C239-4CBF-9CC9-5E7EBAE94239}" sibTransId="{AA700C89-5E42-4B6F-A193-C4FC3E0608B7}"/>
    <dgm:cxn modelId="{1630CB6B-D6B9-4C47-A37D-46FE0437342F}" type="presOf" srcId="{4BFC7283-C487-416A-8D5C-B66F93F64E29}" destId="{58252D03-800A-4B9C-AB28-CC3BB7E6CAC0}" srcOrd="0" destOrd="2" presId="urn:microsoft.com/office/officeart/2005/8/layout/chevron2"/>
    <dgm:cxn modelId="{BABD3175-062B-4222-BC1A-BBDC697F1E6C}" srcId="{F79EE4FD-2820-48A0-A395-3511648C10FB}" destId="{87DF4F0E-F9E4-4792-82F5-0F775A036678}" srcOrd="0" destOrd="0" parTransId="{289D7601-71FB-48B3-A750-DA5461F16B68}" sibTransId="{99BC2E9B-79AA-4172-AF5B-EBEE349AE8A0}"/>
    <dgm:cxn modelId="{C924772C-1135-411D-9877-99668E717995}" type="presOf" srcId="{AFBD2C1B-989F-46FB-94CD-57D10C16CEA7}" destId="{028BB399-93C3-485A-A281-0A69D2F0280C}" srcOrd="0" destOrd="1" presId="urn:microsoft.com/office/officeart/2005/8/layout/chevron2"/>
    <dgm:cxn modelId="{EB7E087B-71FA-4D89-9BCA-90E825DA7BFE}" type="presOf" srcId="{87DF4F0E-F9E4-4792-82F5-0F775A036678}" destId="{028BB399-93C3-485A-A281-0A69D2F0280C}" srcOrd="0" destOrd="0" presId="urn:microsoft.com/office/officeart/2005/8/layout/chevron2"/>
    <dgm:cxn modelId="{DF0DB9E8-D180-46B4-99EB-058A048CEB89}" srcId="{7ADEE7BD-486C-41FF-B4AF-4EB85F92E894}" destId="{F79EE4FD-2820-48A0-A395-3511648C10FB}" srcOrd="2" destOrd="0" parTransId="{E2B5756E-A005-4E04-A4DF-D305B4F03EF2}" sibTransId="{05B6EE2D-B7D2-4F50-8C86-A15FD4C12751}"/>
    <dgm:cxn modelId="{3895468F-4D1C-4C82-8120-208FFE6D9EE5}" srcId="{7ADEE7BD-486C-41FF-B4AF-4EB85F92E894}" destId="{D31A7F52-D407-49DD-8F2D-17131D9CCD99}" srcOrd="0" destOrd="0" parTransId="{5DCD9FD4-2C8A-4E9B-8DB3-33EBEBB445C4}" sibTransId="{1101EEB7-7A32-4898-8805-84A81994680B}"/>
    <dgm:cxn modelId="{55F2D118-408A-4E70-B00C-23F1E1ED6014}" srcId="{D31A7F52-D407-49DD-8F2D-17131D9CCD99}" destId="{91D1AE9C-C3FF-4198-9D93-B1BBA3422F79}" srcOrd="0" destOrd="0" parTransId="{BF992C45-E9BB-4C5F-8CE3-9C7888193EDA}" sibTransId="{A2D8C73C-78C1-4492-8EC0-3CAA61915F60}"/>
    <dgm:cxn modelId="{A8C97FB3-1CD0-4E81-878D-E43B7B129F45}" srcId="{D31A7F52-D407-49DD-8F2D-17131D9CCD99}" destId="{CC0C2AB6-6F21-4D12-9A95-3E8A9AFC661E}" srcOrd="1" destOrd="0" parTransId="{055A2A70-39EF-43B1-982E-D03BC2C6E103}" sibTransId="{294852D4-C697-47B0-A024-753CED0F2C9B}"/>
    <dgm:cxn modelId="{D481B441-2193-430D-B992-D516686F8601}" type="presOf" srcId="{C8DB72F4-22EB-4034-A534-54C6D354953D}" destId="{02BD1EE8-F990-4E04-B4A7-15ADBFEED8BC}" srcOrd="0" destOrd="0" presId="urn:microsoft.com/office/officeart/2005/8/layout/chevron2"/>
    <dgm:cxn modelId="{B704CF81-52B0-42C1-9487-B4EB206677E0}" type="presOf" srcId="{91D1AE9C-C3FF-4198-9D93-B1BBA3422F79}" destId="{58252D03-800A-4B9C-AB28-CC3BB7E6CAC0}" srcOrd="0" destOrd="0" presId="urn:microsoft.com/office/officeart/2005/8/layout/chevron2"/>
    <dgm:cxn modelId="{453315A2-A449-461A-868D-0243C6028391}" type="presOf" srcId="{3BACC25E-98ED-41E8-B679-33F08A10A73B}" destId="{02BD1EE8-F990-4E04-B4A7-15ADBFEED8BC}" srcOrd="0" destOrd="1" presId="urn:microsoft.com/office/officeart/2005/8/layout/chevron2"/>
    <dgm:cxn modelId="{D98C82B5-41A0-4D43-8A27-A7C5D6751F21}" srcId="{D31A7F52-D407-49DD-8F2D-17131D9CCD99}" destId="{4BFC7283-C487-416A-8D5C-B66F93F64E29}" srcOrd="2" destOrd="0" parTransId="{31C50F22-749B-4482-9AF1-6D111D53B267}" sibTransId="{9F5095B4-0540-4BC2-AC31-107CE905CE61}"/>
    <dgm:cxn modelId="{F63A2C0B-ABC8-46CB-A59C-129A82EF641F}" type="presOf" srcId="{1BF887A8-5296-4F90-A7F4-F1C1CAF1C125}" destId="{D6C44F68-FC99-4489-A379-D16E5BB01916}" srcOrd="0" destOrd="0" presId="urn:microsoft.com/office/officeart/2005/8/layout/chevron2"/>
    <dgm:cxn modelId="{6377F545-FA05-4F10-9F30-C564CCDE0816}" srcId="{1BF887A8-5296-4F90-A7F4-F1C1CAF1C125}" destId="{E6D78683-2940-4960-AD56-6F781FEF6723}" srcOrd="2" destOrd="0" parTransId="{71166474-F62A-4E42-AE16-FDD1AC6E57A2}" sibTransId="{D0AC25C3-E5FF-45A3-802C-8D9CE3F8539C}"/>
    <dgm:cxn modelId="{C690008F-F721-4FDD-AB05-A7FFFF812F75}" type="presOf" srcId="{F79EE4FD-2820-48A0-A395-3511648C10FB}" destId="{489197DB-A468-4C8C-B99C-56EF0CFACAF4}" srcOrd="0" destOrd="0" presId="urn:microsoft.com/office/officeart/2005/8/layout/chevron2"/>
    <dgm:cxn modelId="{5B1D7442-404E-4172-ADD0-B2A34CAB1227}" srcId="{7ADEE7BD-486C-41FF-B4AF-4EB85F92E894}" destId="{1BF887A8-5296-4F90-A7F4-F1C1CAF1C125}" srcOrd="1" destOrd="0" parTransId="{E11C0914-5533-45BF-93C9-711B5E3A76CF}" sibTransId="{75B921E4-3FFD-4463-923C-834D6FB92B66}"/>
    <dgm:cxn modelId="{16A569F1-B4EA-4659-836B-7DCF4F424F7F}" type="presOf" srcId="{CC0C2AB6-6F21-4D12-9A95-3E8A9AFC661E}" destId="{58252D03-800A-4B9C-AB28-CC3BB7E6CAC0}" srcOrd="0" destOrd="1" presId="urn:microsoft.com/office/officeart/2005/8/layout/chevron2"/>
    <dgm:cxn modelId="{1C6658C7-4806-40C5-B823-F620E5B94C8B}" type="presParOf" srcId="{E1BB33AB-571D-487C-B652-B0A56E0D478F}" destId="{145F71F0-6D26-44C9-AEE1-B40AC0FF96C8}" srcOrd="0" destOrd="0" presId="urn:microsoft.com/office/officeart/2005/8/layout/chevron2"/>
    <dgm:cxn modelId="{404C8B00-8E3B-49EE-86EE-F2F00910837F}" type="presParOf" srcId="{145F71F0-6D26-44C9-AEE1-B40AC0FF96C8}" destId="{28EAE550-EC22-4D11-9BA0-40406CE26949}" srcOrd="0" destOrd="0" presId="urn:microsoft.com/office/officeart/2005/8/layout/chevron2"/>
    <dgm:cxn modelId="{3EC54B84-F40F-4BBF-8F5E-7B300171AD9E}" type="presParOf" srcId="{145F71F0-6D26-44C9-AEE1-B40AC0FF96C8}" destId="{58252D03-800A-4B9C-AB28-CC3BB7E6CAC0}" srcOrd="1" destOrd="0" presId="urn:microsoft.com/office/officeart/2005/8/layout/chevron2"/>
    <dgm:cxn modelId="{B11B422D-EBBE-4D13-AE4D-9FF077495B62}" type="presParOf" srcId="{E1BB33AB-571D-487C-B652-B0A56E0D478F}" destId="{0DEE9DD5-0607-4D4B-AB9B-DB804FC81918}" srcOrd="1" destOrd="0" presId="urn:microsoft.com/office/officeart/2005/8/layout/chevron2"/>
    <dgm:cxn modelId="{895D194A-1BAD-4517-9BDF-0F7395B93BEB}" type="presParOf" srcId="{E1BB33AB-571D-487C-B652-B0A56E0D478F}" destId="{B67342EA-7359-4CB3-A1E4-625750E6F59A}" srcOrd="2" destOrd="0" presId="urn:microsoft.com/office/officeart/2005/8/layout/chevron2"/>
    <dgm:cxn modelId="{B1EA686A-56A4-4109-A3AB-CBDFA89247D4}" type="presParOf" srcId="{B67342EA-7359-4CB3-A1E4-625750E6F59A}" destId="{D6C44F68-FC99-4489-A379-D16E5BB01916}" srcOrd="0" destOrd="0" presId="urn:microsoft.com/office/officeart/2005/8/layout/chevron2"/>
    <dgm:cxn modelId="{B3C32D5F-EDCC-4EFC-80FD-C0E5CB0635C3}" type="presParOf" srcId="{B67342EA-7359-4CB3-A1E4-625750E6F59A}" destId="{02BD1EE8-F990-4E04-B4A7-15ADBFEED8BC}" srcOrd="1" destOrd="0" presId="urn:microsoft.com/office/officeart/2005/8/layout/chevron2"/>
    <dgm:cxn modelId="{77304A80-25EF-40D8-9D0E-458A234784B9}" type="presParOf" srcId="{E1BB33AB-571D-487C-B652-B0A56E0D478F}" destId="{19F78A0D-5603-49E7-9D59-9B1E8DA3D8AF}" srcOrd="3" destOrd="0" presId="urn:microsoft.com/office/officeart/2005/8/layout/chevron2"/>
    <dgm:cxn modelId="{7252F306-F1FA-4AFA-97C3-6E048E8FF519}" type="presParOf" srcId="{E1BB33AB-571D-487C-B652-B0A56E0D478F}" destId="{421973AF-DBD0-4646-948B-78680DE517DF}" srcOrd="4" destOrd="0" presId="urn:microsoft.com/office/officeart/2005/8/layout/chevron2"/>
    <dgm:cxn modelId="{2C888F8D-84BA-44F9-B11D-2A94655193CF}" type="presParOf" srcId="{421973AF-DBD0-4646-948B-78680DE517DF}" destId="{489197DB-A468-4C8C-B99C-56EF0CFACAF4}" srcOrd="0" destOrd="0" presId="urn:microsoft.com/office/officeart/2005/8/layout/chevron2"/>
    <dgm:cxn modelId="{7B6B9D4A-355A-4A39-A081-D72A7A8F2790}" type="presParOf" srcId="{421973AF-DBD0-4646-948B-78680DE517DF}" destId="{028BB399-93C3-485A-A281-0A69D2F028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B35E6-89DD-4EAE-BB7B-F761D55F55A5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0193DC3-789C-4290-A37F-3D8485D2CC90}">
      <dgm:prSet phldrT="[Texto]" custT="1"/>
      <dgm:spPr/>
      <dgm:t>
        <a:bodyPr/>
        <a:lstStyle/>
        <a:p>
          <a:r>
            <a:rPr lang="es-CO" sz="2400" dirty="0" smtClean="0"/>
            <a:t>CONOCIMIENTO, LENGUAJE Y COMUNICACIÓN</a:t>
          </a:r>
          <a:endParaRPr lang="es-CO" sz="2400" dirty="0"/>
        </a:p>
      </dgm:t>
    </dgm:pt>
    <dgm:pt modelId="{A12B6E83-B26D-46B9-8BCF-5C37E7E2D986}" type="parTrans" cxnId="{1617FD8E-E9DE-4EB8-9701-F1589CFEE8CE}">
      <dgm:prSet/>
      <dgm:spPr/>
      <dgm:t>
        <a:bodyPr/>
        <a:lstStyle/>
        <a:p>
          <a:endParaRPr lang="es-CO"/>
        </a:p>
      </dgm:t>
    </dgm:pt>
    <dgm:pt modelId="{8ECD11D5-1B3C-447A-888A-F188CE519D7A}" type="sibTrans" cxnId="{1617FD8E-E9DE-4EB8-9701-F1589CFEE8CE}">
      <dgm:prSet/>
      <dgm:spPr/>
      <dgm:t>
        <a:bodyPr/>
        <a:lstStyle/>
        <a:p>
          <a:endParaRPr lang="es-CO"/>
        </a:p>
      </dgm:t>
    </dgm:pt>
    <dgm:pt modelId="{34353339-432C-447B-AE88-7AFE771AA894}">
      <dgm:prSet phldrT="[Texto]" custT="1"/>
      <dgm:spPr/>
      <dgm:t>
        <a:bodyPr/>
        <a:lstStyle/>
        <a:p>
          <a:pPr algn="l"/>
          <a:r>
            <a:rPr lang="es-CO" sz="2400" dirty="0" smtClean="0"/>
            <a:t>                   BILINGUISMO</a:t>
          </a:r>
          <a:endParaRPr lang="es-CO" sz="2400" dirty="0"/>
        </a:p>
      </dgm:t>
    </dgm:pt>
    <dgm:pt modelId="{69F7A05F-7D14-4B6E-99B6-45FDEF5A2879}" type="parTrans" cxnId="{D713C993-B217-462C-918C-99B729E9ABD5}">
      <dgm:prSet/>
      <dgm:spPr/>
      <dgm:t>
        <a:bodyPr/>
        <a:lstStyle/>
        <a:p>
          <a:endParaRPr lang="es-CO"/>
        </a:p>
      </dgm:t>
    </dgm:pt>
    <dgm:pt modelId="{7A091832-C138-4D41-AF16-6F242B11C495}" type="sibTrans" cxnId="{D713C993-B217-462C-918C-99B729E9ABD5}">
      <dgm:prSet/>
      <dgm:spPr/>
      <dgm:t>
        <a:bodyPr/>
        <a:lstStyle/>
        <a:p>
          <a:endParaRPr lang="es-CO"/>
        </a:p>
      </dgm:t>
    </dgm:pt>
    <dgm:pt modelId="{2D493829-EF9F-491C-A60E-44F41C76761C}">
      <dgm:prSet/>
      <dgm:spPr/>
      <dgm:t>
        <a:bodyPr/>
        <a:lstStyle/>
        <a:p>
          <a:r>
            <a:rPr lang="es-CO" dirty="0" smtClean="0"/>
            <a:t>PROCESAMIENTO INTERNO DE NATION &amp; ARAM</a:t>
          </a:r>
          <a:endParaRPr lang="es-CO" dirty="0"/>
        </a:p>
      </dgm:t>
    </dgm:pt>
    <dgm:pt modelId="{980D31A7-E344-4712-89B4-8884ECBFBD98}" type="parTrans" cxnId="{D8606A14-C6D2-436F-89C9-5C4E98D09CEF}">
      <dgm:prSet/>
      <dgm:spPr/>
      <dgm:t>
        <a:bodyPr/>
        <a:lstStyle/>
        <a:p>
          <a:endParaRPr lang="es-CO"/>
        </a:p>
      </dgm:t>
    </dgm:pt>
    <dgm:pt modelId="{5FBDDFA8-DDFF-4077-9FC5-0A17FC574060}" type="sibTrans" cxnId="{D8606A14-C6D2-436F-89C9-5C4E98D09CEF}">
      <dgm:prSet/>
      <dgm:spPr/>
      <dgm:t>
        <a:bodyPr/>
        <a:lstStyle/>
        <a:p>
          <a:endParaRPr lang="es-CO"/>
        </a:p>
      </dgm:t>
    </dgm:pt>
    <dgm:pt modelId="{88804455-FD7F-453C-98C2-9155711D3FB7}" type="pres">
      <dgm:prSet presAssocID="{339B35E6-89DD-4EAE-BB7B-F761D55F55A5}" presName="linearFlow" presStyleCnt="0">
        <dgm:presLayoutVars>
          <dgm:dir/>
          <dgm:resizeHandles val="exact"/>
        </dgm:presLayoutVars>
      </dgm:prSet>
      <dgm:spPr/>
    </dgm:pt>
    <dgm:pt modelId="{224FA3F3-E15B-40D0-8877-33D6D797714C}" type="pres">
      <dgm:prSet presAssocID="{A0193DC3-789C-4290-A37F-3D8485D2CC90}" presName="composite" presStyleCnt="0"/>
      <dgm:spPr/>
    </dgm:pt>
    <dgm:pt modelId="{516665B2-21AD-4EF3-A113-F493C945D3CB}" type="pres">
      <dgm:prSet presAssocID="{A0193DC3-789C-4290-A37F-3D8485D2CC90}" presName="imgShp" presStyleLbl="fgImgPlace1" presStyleIdx="0" presStyleCnt="3" custLinFactNeighborX="-44651" custLinFactNeighborY="844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</dgm:spPr>
    </dgm:pt>
    <dgm:pt modelId="{0A7A89CB-D036-4FE6-B169-89A28F16082E}" type="pres">
      <dgm:prSet presAssocID="{A0193DC3-789C-4290-A37F-3D8485D2CC9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240C47-D017-4B8F-9D49-1A19AAA7383C}" type="pres">
      <dgm:prSet presAssocID="{8ECD11D5-1B3C-447A-888A-F188CE519D7A}" presName="spacing" presStyleCnt="0"/>
      <dgm:spPr/>
    </dgm:pt>
    <dgm:pt modelId="{EFFCAEC0-AA59-4774-9912-598DA7360B15}" type="pres">
      <dgm:prSet presAssocID="{2D493829-EF9F-491C-A60E-44F41C76761C}" presName="composite" presStyleCnt="0"/>
      <dgm:spPr/>
    </dgm:pt>
    <dgm:pt modelId="{B3DAFE98-4002-43CE-B8AE-2E979A509A43}" type="pres">
      <dgm:prSet presAssocID="{2D493829-EF9F-491C-A60E-44F41C76761C}" presName="imgShp" presStyleLbl="fgImgPlace1" presStyleIdx="1" presStyleCnt="3" custLinFactY="28053" custLinFactNeighborX="-38982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</dgm:pt>
    <dgm:pt modelId="{BD06BB9B-C929-4CCF-8D11-C0229068AEFB}" type="pres">
      <dgm:prSet presAssocID="{2D493829-EF9F-491C-A60E-44F41C76761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801F35-2710-42A5-AA7A-50BCB99CBCF0}" type="pres">
      <dgm:prSet presAssocID="{5FBDDFA8-DDFF-4077-9FC5-0A17FC574060}" presName="spacing" presStyleCnt="0"/>
      <dgm:spPr/>
    </dgm:pt>
    <dgm:pt modelId="{9A4105FA-3D61-406F-B813-017AAA1E08C8}" type="pres">
      <dgm:prSet presAssocID="{34353339-432C-447B-AE88-7AFE771AA894}" presName="composite" presStyleCnt="0"/>
      <dgm:spPr/>
    </dgm:pt>
    <dgm:pt modelId="{CB4224A1-2E92-4C89-8BD5-BEA851103DC5}" type="pres">
      <dgm:prSet presAssocID="{34353339-432C-447B-AE88-7AFE771AA894}" presName="imgShp" presStyleLbl="fgImgPlace1" presStyleIdx="2" presStyleCnt="3" custLinFactY="-26527" custLinFactNeighborX="-38982" custLinFactNeighborY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s-CO"/>
        </a:p>
      </dgm:t>
    </dgm:pt>
    <dgm:pt modelId="{3ED4871E-9035-44E6-A994-7027DE8974FC}" type="pres">
      <dgm:prSet presAssocID="{34353339-432C-447B-AE88-7AFE771AA89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8606A14-C6D2-436F-89C9-5C4E98D09CEF}" srcId="{339B35E6-89DD-4EAE-BB7B-F761D55F55A5}" destId="{2D493829-EF9F-491C-A60E-44F41C76761C}" srcOrd="1" destOrd="0" parTransId="{980D31A7-E344-4712-89B4-8884ECBFBD98}" sibTransId="{5FBDDFA8-DDFF-4077-9FC5-0A17FC574060}"/>
    <dgm:cxn modelId="{A04E11CD-B474-4124-9A86-E8704E9E54C0}" type="presOf" srcId="{339B35E6-89DD-4EAE-BB7B-F761D55F55A5}" destId="{88804455-FD7F-453C-98C2-9155711D3FB7}" srcOrd="0" destOrd="0" presId="urn:microsoft.com/office/officeart/2005/8/layout/vList3#1"/>
    <dgm:cxn modelId="{F6F985E4-E5D7-43F2-9945-4D18B3A66150}" type="presOf" srcId="{34353339-432C-447B-AE88-7AFE771AA894}" destId="{3ED4871E-9035-44E6-A994-7027DE8974FC}" srcOrd="0" destOrd="0" presId="urn:microsoft.com/office/officeart/2005/8/layout/vList3#1"/>
    <dgm:cxn modelId="{1617FD8E-E9DE-4EB8-9701-F1589CFEE8CE}" srcId="{339B35E6-89DD-4EAE-BB7B-F761D55F55A5}" destId="{A0193DC3-789C-4290-A37F-3D8485D2CC90}" srcOrd="0" destOrd="0" parTransId="{A12B6E83-B26D-46B9-8BCF-5C37E7E2D986}" sibTransId="{8ECD11D5-1B3C-447A-888A-F188CE519D7A}"/>
    <dgm:cxn modelId="{23F4D590-05B9-4085-9CA8-4ED0625AC565}" type="presOf" srcId="{A0193DC3-789C-4290-A37F-3D8485D2CC90}" destId="{0A7A89CB-D036-4FE6-B169-89A28F16082E}" srcOrd="0" destOrd="0" presId="urn:microsoft.com/office/officeart/2005/8/layout/vList3#1"/>
    <dgm:cxn modelId="{D713C993-B217-462C-918C-99B729E9ABD5}" srcId="{339B35E6-89DD-4EAE-BB7B-F761D55F55A5}" destId="{34353339-432C-447B-AE88-7AFE771AA894}" srcOrd="2" destOrd="0" parTransId="{69F7A05F-7D14-4B6E-99B6-45FDEF5A2879}" sibTransId="{7A091832-C138-4D41-AF16-6F242B11C495}"/>
    <dgm:cxn modelId="{9A5FB788-B2BB-4820-885B-7CD8D700D716}" type="presOf" srcId="{2D493829-EF9F-491C-A60E-44F41C76761C}" destId="{BD06BB9B-C929-4CCF-8D11-C0229068AEFB}" srcOrd="0" destOrd="0" presId="urn:microsoft.com/office/officeart/2005/8/layout/vList3#1"/>
    <dgm:cxn modelId="{44227EF4-7DEB-4917-9393-A9CD5E95AD8B}" type="presParOf" srcId="{88804455-FD7F-453C-98C2-9155711D3FB7}" destId="{224FA3F3-E15B-40D0-8877-33D6D797714C}" srcOrd="0" destOrd="0" presId="urn:microsoft.com/office/officeart/2005/8/layout/vList3#1"/>
    <dgm:cxn modelId="{89AC9F27-3DE3-48F8-B211-6601AB9752D6}" type="presParOf" srcId="{224FA3F3-E15B-40D0-8877-33D6D797714C}" destId="{516665B2-21AD-4EF3-A113-F493C945D3CB}" srcOrd="0" destOrd="0" presId="urn:microsoft.com/office/officeart/2005/8/layout/vList3#1"/>
    <dgm:cxn modelId="{E4086310-086E-4D58-A18C-AA73943726D6}" type="presParOf" srcId="{224FA3F3-E15B-40D0-8877-33D6D797714C}" destId="{0A7A89CB-D036-4FE6-B169-89A28F16082E}" srcOrd="1" destOrd="0" presId="urn:microsoft.com/office/officeart/2005/8/layout/vList3#1"/>
    <dgm:cxn modelId="{C7CFF6BD-3137-48EE-839A-DAD3F4F66683}" type="presParOf" srcId="{88804455-FD7F-453C-98C2-9155711D3FB7}" destId="{E5240C47-D017-4B8F-9D49-1A19AAA7383C}" srcOrd="1" destOrd="0" presId="urn:microsoft.com/office/officeart/2005/8/layout/vList3#1"/>
    <dgm:cxn modelId="{4BC57282-147C-4129-9500-1A221F7C86FF}" type="presParOf" srcId="{88804455-FD7F-453C-98C2-9155711D3FB7}" destId="{EFFCAEC0-AA59-4774-9912-598DA7360B15}" srcOrd="2" destOrd="0" presId="urn:microsoft.com/office/officeart/2005/8/layout/vList3#1"/>
    <dgm:cxn modelId="{C26D986C-FFC7-41BF-B608-1FDC0468CACE}" type="presParOf" srcId="{EFFCAEC0-AA59-4774-9912-598DA7360B15}" destId="{B3DAFE98-4002-43CE-B8AE-2E979A509A43}" srcOrd="0" destOrd="0" presId="urn:microsoft.com/office/officeart/2005/8/layout/vList3#1"/>
    <dgm:cxn modelId="{4F9701BA-1A6C-4CC1-A268-F54E2F0903B1}" type="presParOf" srcId="{EFFCAEC0-AA59-4774-9912-598DA7360B15}" destId="{BD06BB9B-C929-4CCF-8D11-C0229068AEFB}" srcOrd="1" destOrd="0" presId="urn:microsoft.com/office/officeart/2005/8/layout/vList3#1"/>
    <dgm:cxn modelId="{63CF8C82-86A5-4A20-983E-638689131A50}" type="presParOf" srcId="{88804455-FD7F-453C-98C2-9155711D3FB7}" destId="{2A801F35-2710-42A5-AA7A-50BCB99CBCF0}" srcOrd="3" destOrd="0" presId="urn:microsoft.com/office/officeart/2005/8/layout/vList3#1"/>
    <dgm:cxn modelId="{62603AAF-91D6-4FEC-82ED-FFCA6AABC4B4}" type="presParOf" srcId="{88804455-FD7F-453C-98C2-9155711D3FB7}" destId="{9A4105FA-3D61-406F-B813-017AAA1E08C8}" srcOrd="4" destOrd="0" presId="urn:microsoft.com/office/officeart/2005/8/layout/vList3#1"/>
    <dgm:cxn modelId="{A1C09335-AF8A-4F1A-BDAD-B1F027FEB6A5}" type="presParOf" srcId="{9A4105FA-3D61-406F-B813-017AAA1E08C8}" destId="{CB4224A1-2E92-4C89-8BD5-BEA851103DC5}" srcOrd="0" destOrd="0" presId="urn:microsoft.com/office/officeart/2005/8/layout/vList3#1"/>
    <dgm:cxn modelId="{D990B9BF-571B-4227-B205-87B2682BDB35}" type="presParOf" srcId="{9A4105FA-3D61-406F-B813-017AAA1E08C8}" destId="{3ED4871E-9035-44E6-A994-7027DE8974F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B79A86-DAB0-445C-84A9-A9687072377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5440696-86A1-470D-869D-B09A5156804B}">
      <dgm:prSet phldrT="[Texto]"/>
      <dgm:spPr/>
      <dgm:t>
        <a:bodyPr/>
        <a:lstStyle/>
        <a:p>
          <a:r>
            <a:rPr lang="es-CO" dirty="0" smtClean="0"/>
            <a:t>FASE I </a:t>
          </a:r>
          <a:endParaRPr lang="es-CO" dirty="0"/>
        </a:p>
      </dgm:t>
    </dgm:pt>
    <dgm:pt modelId="{D4058371-006A-45B6-A91F-7D4EBFA4C243}" type="parTrans" cxnId="{99799CFE-C338-4A37-A9D2-4ECF902EAECA}">
      <dgm:prSet/>
      <dgm:spPr/>
      <dgm:t>
        <a:bodyPr/>
        <a:lstStyle/>
        <a:p>
          <a:endParaRPr lang="es-CO"/>
        </a:p>
      </dgm:t>
    </dgm:pt>
    <dgm:pt modelId="{B2076F56-0BA6-49AC-B28B-DA11C5C04EE1}" type="sibTrans" cxnId="{99799CFE-C338-4A37-A9D2-4ECF902EAECA}">
      <dgm:prSet/>
      <dgm:spPr/>
      <dgm:t>
        <a:bodyPr/>
        <a:lstStyle/>
        <a:p>
          <a:endParaRPr lang="es-CO"/>
        </a:p>
      </dgm:t>
    </dgm:pt>
    <dgm:pt modelId="{F95F6F6D-1522-4E98-BBB1-A7A74A1BB1B6}">
      <dgm:prSet phldrT="[Texto]"/>
      <dgm:spPr/>
      <dgm:t>
        <a:bodyPr/>
        <a:lstStyle/>
        <a:p>
          <a:r>
            <a:rPr lang="es-CO" dirty="0" smtClean="0"/>
            <a:t>Valoración cognitiva</a:t>
          </a:r>
          <a:endParaRPr lang="es-CO" dirty="0"/>
        </a:p>
      </dgm:t>
    </dgm:pt>
    <dgm:pt modelId="{57F1A6F8-5496-4E87-BC4F-62F24FF0405B}" type="parTrans" cxnId="{05FCABB9-7E3B-4F82-99AB-A95F9AD8F269}">
      <dgm:prSet/>
      <dgm:spPr/>
      <dgm:t>
        <a:bodyPr/>
        <a:lstStyle/>
        <a:p>
          <a:endParaRPr lang="es-CO"/>
        </a:p>
      </dgm:t>
    </dgm:pt>
    <dgm:pt modelId="{3AF9F4D4-8825-4B19-919F-2A5142633821}" type="sibTrans" cxnId="{05FCABB9-7E3B-4F82-99AB-A95F9AD8F269}">
      <dgm:prSet/>
      <dgm:spPr/>
      <dgm:t>
        <a:bodyPr/>
        <a:lstStyle/>
        <a:p>
          <a:endParaRPr lang="es-CO"/>
        </a:p>
      </dgm:t>
    </dgm:pt>
    <dgm:pt modelId="{79B06D46-C1BE-4894-A693-D1DD9D7CDE55}">
      <dgm:prSet phldrT="[Texto]"/>
      <dgm:spPr/>
      <dgm:t>
        <a:bodyPr/>
        <a:lstStyle/>
        <a:p>
          <a:r>
            <a:rPr lang="es-CO" dirty="0" smtClean="0"/>
            <a:t>FASE II</a:t>
          </a:r>
          <a:endParaRPr lang="es-CO" dirty="0"/>
        </a:p>
      </dgm:t>
    </dgm:pt>
    <dgm:pt modelId="{D75594A3-8FB1-44AA-8158-10EBE530E3E1}" type="parTrans" cxnId="{DCCCAFB0-F63A-4C92-A3B9-BC6D4F7E7F00}">
      <dgm:prSet/>
      <dgm:spPr/>
      <dgm:t>
        <a:bodyPr/>
        <a:lstStyle/>
        <a:p>
          <a:endParaRPr lang="es-CO"/>
        </a:p>
      </dgm:t>
    </dgm:pt>
    <dgm:pt modelId="{DA651390-450A-4EAB-BB9A-928D4AA95880}" type="sibTrans" cxnId="{DCCCAFB0-F63A-4C92-A3B9-BC6D4F7E7F00}">
      <dgm:prSet/>
      <dgm:spPr/>
      <dgm:t>
        <a:bodyPr/>
        <a:lstStyle/>
        <a:p>
          <a:endParaRPr lang="es-CO"/>
        </a:p>
      </dgm:t>
    </dgm:pt>
    <dgm:pt modelId="{2C106E16-6708-450E-83FA-0B6D7F807EE5}">
      <dgm:prSet phldrT="[Texto]"/>
      <dgm:spPr/>
      <dgm:t>
        <a:bodyPr/>
        <a:lstStyle/>
        <a:p>
          <a:r>
            <a:rPr lang="es-CO" dirty="0" smtClean="0"/>
            <a:t>Implementación de actividades a partir de cuadernillo de trabajo</a:t>
          </a:r>
          <a:endParaRPr lang="es-CO" dirty="0"/>
        </a:p>
      </dgm:t>
    </dgm:pt>
    <dgm:pt modelId="{0CB805B0-FCC2-427D-8227-0B4BBC224E9C}" type="parTrans" cxnId="{A0C82BBB-AC6D-4710-9B0F-30A414946F44}">
      <dgm:prSet/>
      <dgm:spPr/>
      <dgm:t>
        <a:bodyPr/>
        <a:lstStyle/>
        <a:p>
          <a:endParaRPr lang="es-CO"/>
        </a:p>
      </dgm:t>
    </dgm:pt>
    <dgm:pt modelId="{7C30C683-6689-4DD9-A3BE-C0C8AF5DB0AB}" type="sibTrans" cxnId="{A0C82BBB-AC6D-4710-9B0F-30A414946F44}">
      <dgm:prSet/>
      <dgm:spPr/>
      <dgm:t>
        <a:bodyPr/>
        <a:lstStyle/>
        <a:p>
          <a:endParaRPr lang="es-CO"/>
        </a:p>
      </dgm:t>
    </dgm:pt>
    <dgm:pt modelId="{3DA4A5DF-0A44-4F51-9BE2-88E152904FFB}">
      <dgm:prSet phldrT="[Texto]"/>
      <dgm:spPr/>
      <dgm:t>
        <a:bodyPr/>
        <a:lstStyle/>
        <a:p>
          <a:r>
            <a:rPr lang="es-CO" dirty="0" smtClean="0"/>
            <a:t>FASE III</a:t>
          </a:r>
          <a:endParaRPr lang="es-CO" dirty="0"/>
        </a:p>
      </dgm:t>
    </dgm:pt>
    <dgm:pt modelId="{7AE723A9-C690-4AE1-8153-C74076254D93}" type="parTrans" cxnId="{A7BF47BF-B351-4AA0-BDFF-4E154A30C35B}">
      <dgm:prSet/>
      <dgm:spPr/>
      <dgm:t>
        <a:bodyPr/>
        <a:lstStyle/>
        <a:p>
          <a:endParaRPr lang="es-CO"/>
        </a:p>
      </dgm:t>
    </dgm:pt>
    <dgm:pt modelId="{8797804E-0F42-4AAD-898D-1682F9918F81}" type="sibTrans" cxnId="{A7BF47BF-B351-4AA0-BDFF-4E154A30C35B}">
      <dgm:prSet/>
      <dgm:spPr/>
      <dgm:t>
        <a:bodyPr/>
        <a:lstStyle/>
        <a:p>
          <a:endParaRPr lang="es-CO"/>
        </a:p>
      </dgm:t>
    </dgm:pt>
    <dgm:pt modelId="{983D717A-1FD4-4555-A56D-28CF4451029D}">
      <dgm:prSet phldrT="[Texto]"/>
      <dgm:spPr/>
      <dgm:t>
        <a:bodyPr/>
        <a:lstStyle/>
        <a:p>
          <a:r>
            <a:rPr lang="es-CO" dirty="0" smtClean="0"/>
            <a:t>Globalización, recuperación y refuerzo</a:t>
          </a:r>
          <a:endParaRPr lang="es-CO" dirty="0"/>
        </a:p>
      </dgm:t>
    </dgm:pt>
    <dgm:pt modelId="{B77957AB-19AF-457A-9F68-71BAC64B3C5E}" type="parTrans" cxnId="{8B6639DE-6B7A-430D-96BC-E77EBF4C9F8B}">
      <dgm:prSet/>
      <dgm:spPr/>
      <dgm:t>
        <a:bodyPr/>
        <a:lstStyle/>
        <a:p>
          <a:endParaRPr lang="es-CO"/>
        </a:p>
      </dgm:t>
    </dgm:pt>
    <dgm:pt modelId="{AF771B19-28AD-445B-96D6-31AD9E42D427}" type="sibTrans" cxnId="{8B6639DE-6B7A-430D-96BC-E77EBF4C9F8B}">
      <dgm:prSet/>
      <dgm:spPr/>
      <dgm:t>
        <a:bodyPr/>
        <a:lstStyle/>
        <a:p>
          <a:endParaRPr lang="es-CO"/>
        </a:p>
      </dgm:t>
    </dgm:pt>
    <dgm:pt modelId="{A1392897-2276-4BF8-865C-DCFF41881036}">
      <dgm:prSet phldrT="[Texto]"/>
      <dgm:spPr/>
      <dgm:t>
        <a:bodyPr/>
        <a:lstStyle/>
        <a:p>
          <a:r>
            <a:rPr lang="es-CO" dirty="0" smtClean="0"/>
            <a:t>Análisis  de datos propositivos</a:t>
          </a:r>
          <a:endParaRPr lang="es-CO" dirty="0"/>
        </a:p>
      </dgm:t>
    </dgm:pt>
    <dgm:pt modelId="{7727AA6F-D1E1-4822-BDAA-9213CECFF897}" type="parTrans" cxnId="{B4FE24ED-96AB-4F82-984C-AE93BC6B85CB}">
      <dgm:prSet/>
      <dgm:spPr/>
      <dgm:t>
        <a:bodyPr/>
        <a:lstStyle/>
        <a:p>
          <a:endParaRPr lang="es-CO"/>
        </a:p>
      </dgm:t>
    </dgm:pt>
    <dgm:pt modelId="{03C01FF0-2B49-41BC-9F43-55FCA7D2FBD9}" type="sibTrans" cxnId="{B4FE24ED-96AB-4F82-984C-AE93BC6B85CB}">
      <dgm:prSet/>
      <dgm:spPr/>
      <dgm:t>
        <a:bodyPr/>
        <a:lstStyle/>
        <a:p>
          <a:endParaRPr lang="es-CO"/>
        </a:p>
      </dgm:t>
    </dgm:pt>
    <dgm:pt modelId="{0DEA8F61-8588-4EDF-AB6C-C4B5F8279EB9}">
      <dgm:prSet phldrT="[Texto]"/>
      <dgm:spPr/>
      <dgm:t>
        <a:bodyPr/>
        <a:lstStyle/>
        <a:p>
          <a:r>
            <a:rPr lang="es-CO" dirty="0" smtClean="0"/>
            <a:t>Valoración lingüística</a:t>
          </a:r>
          <a:endParaRPr lang="es-CO" dirty="0"/>
        </a:p>
      </dgm:t>
    </dgm:pt>
    <dgm:pt modelId="{6864B401-84B3-4E46-B200-F0789E07AB1D}" type="parTrans" cxnId="{A3F1E32D-FCD0-41C7-BF2F-87E21C82D682}">
      <dgm:prSet/>
      <dgm:spPr/>
      <dgm:t>
        <a:bodyPr/>
        <a:lstStyle/>
        <a:p>
          <a:endParaRPr lang="es-CO"/>
        </a:p>
      </dgm:t>
    </dgm:pt>
    <dgm:pt modelId="{9BC7B949-A856-4387-A8CC-FD1A86D4470A}" type="sibTrans" cxnId="{A3F1E32D-FCD0-41C7-BF2F-87E21C82D682}">
      <dgm:prSet/>
      <dgm:spPr/>
      <dgm:t>
        <a:bodyPr/>
        <a:lstStyle/>
        <a:p>
          <a:endParaRPr lang="es-CO"/>
        </a:p>
      </dgm:t>
    </dgm:pt>
    <dgm:pt modelId="{6F435B0C-C41D-4996-AA21-99FE8DCB0F07}">
      <dgm:prSet phldrT="[Texto]"/>
      <dgm:spPr/>
      <dgm:t>
        <a:bodyPr/>
        <a:lstStyle/>
        <a:p>
          <a:endParaRPr lang="es-CO" dirty="0"/>
        </a:p>
      </dgm:t>
    </dgm:pt>
    <dgm:pt modelId="{CB519E8A-6C9B-4591-A75B-0F5D7ECCBE92}" type="parTrans" cxnId="{F8542ED2-D0EB-4A51-AAF9-BD66BBF0A496}">
      <dgm:prSet/>
      <dgm:spPr/>
      <dgm:t>
        <a:bodyPr/>
        <a:lstStyle/>
        <a:p>
          <a:endParaRPr lang="es-CO"/>
        </a:p>
      </dgm:t>
    </dgm:pt>
    <dgm:pt modelId="{1C4F93D1-29DD-4AD4-8147-F217A6F0B7D0}" type="sibTrans" cxnId="{F8542ED2-D0EB-4A51-AAF9-BD66BBF0A496}">
      <dgm:prSet/>
      <dgm:spPr/>
      <dgm:t>
        <a:bodyPr/>
        <a:lstStyle/>
        <a:p>
          <a:endParaRPr lang="es-CO"/>
        </a:p>
      </dgm:t>
    </dgm:pt>
    <dgm:pt modelId="{D06433E6-BB81-45B3-904D-2AACBDEDFCA4}">
      <dgm:prSet phldrT="[Texto]"/>
      <dgm:spPr/>
      <dgm:t>
        <a:bodyPr/>
        <a:lstStyle/>
        <a:p>
          <a:r>
            <a:rPr lang="es-CO" dirty="0" smtClean="0"/>
            <a:t>Seguimiento y Evaluación</a:t>
          </a:r>
          <a:endParaRPr lang="es-CO" dirty="0"/>
        </a:p>
      </dgm:t>
    </dgm:pt>
    <dgm:pt modelId="{B3F45477-82A5-4789-A3FF-9910C39F1054}" type="parTrans" cxnId="{D27807E6-65D4-4B0B-B716-36DDDB1F1223}">
      <dgm:prSet/>
      <dgm:spPr/>
      <dgm:t>
        <a:bodyPr/>
        <a:lstStyle/>
        <a:p>
          <a:endParaRPr lang="es-CO"/>
        </a:p>
      </dgm:t>
    </dgm:pt>
    <dgm:pt modelId="{7A90EABE-98CE-46D0-A838-A9205D8E191E}" type="sibTrans" cxnId="{D27807E6-65D4-4B0B-B716-36DDDB1F1223}">
      <dgm:prSet/>
      <dgm:spPr/>
      <dgm:t>
        <a:bodyPr/>
        <a:lstStyle/>
        <a:p>
          <a:endParaRPr lang="es-CO"/>
        </a:p>
      </dgm:t>
    </dgm:pt>
    <dgm:pt modelId="{74F16818-2D61-4392-B502-7ACAA206ABC1}">
      <dgm:prSet phldrT="[Texto]"/>
      <dgm:spPr/>
      <dgm:t>
        <a:bodyPr/>
        <a:lstStyle/>
        <a:p>
          <a:endParaRPr lang="es-CO" dirty="0"/>
        </a:p>
      </dgm:t>
    </dgm:pt>
    <dgm:pt modelId="{643A85D2-AEED-4DC0-AC1C-BFF8A1A1219C}" type="parTrans" cxnId="{D7540629-0E69-4618-BA3A-CB4BFCFFBF99}">
      <dgm:prSet/>
      <dgm:spPr/>
      <dgm:t>
        <a:bodyPr/>
        <a:lstStyle/>
        <a:p>
          <a:endParaRPr lang="es-CO"/>
        </a:p>
      </dgm:t>
    </dgm:pt>
    <dgm:pt modelId="{AE33612B-219D-487E-8657-B191614C4D2C}" type="sibTrans" cxnId="{D7540629-0E69-4618-BA3A-CB4BFCFFBF99}">
      <dgm:prSet/>
      <dgm:spPr/>
      <dgm:t>
        <a:bodyPr/>
        <a:lstStyle/>
        <a:p>
          <a:endParaRPr lang="es-CO"/>
        </a:p>
      </dgm:t>
    </dgm:pt>
    <dgm:pt modelId="{F124E957-72D0-4532-9E95-B18C6C8799BC}" type="pres">
      <dgm:prSet presAssocID="{63B79A86-DAB0-445C-84A9-A968707237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75052F7-A3EC-4902-8D72-F0F464714115}" type="pres">
      <dgm:prSet presAssocID="{63B79A86-DAB0-445C-84A9-A96870723773}" presName="tSp" presStyleCnt="0"/>
      <dgm:spPr/>
    </dgm:pt>
    <dgm:pt modelId="{2E34F5A9-BD72-457C-8665-A3185B004764}" type="pres">
      <dgm:prSet presAssocID="{63B79A86-DAB0-445C-84A9-A96870723773}" presName="bSp" presStyleCnt="0"/>
      <dgm:spPr/>
    </dgm:pt>
    <dgm:pt modelId="{F78CBB95-059C-41FF-AF4F-529E60D2D44E}" type="pres">
      <dgm:prSet presAssocID="{63B79A86-DAB0-445C-84A9-A96870723773}" presName="process" presStyleCnt="0"/>
      <dgm:spPr/>
    </dgm:pt>
    <dgm:pt modelId="{DA5618A9-1A4B-4A12-8AC6-DBFACC991F37}" type="pres">
      <dgm:prSet presAssocID="{C5440696-86A1-470D-869D-B09A5156804B}" presName="composite1" presStyleCnt="0"/>
      <dgm:spPr/>
    </dgm:pt>
    <dgm:pt modelId="{3F9A994B-9A23-4039-A0F2-356503FEF06D}" type="pres">
      <dgm:prSet presAssocID="{C5440696-86A1-470D-869D-B09A5156804B}" presName="dummyNode1" presStyleLbl="node1" presStyleIdx="0" presStyleCnt="3"/>
      <dgm:spPr/>
    </dgm:pt>
    <dgm:pt modelId="{4F87C7D0-EB21-41CA-B0DA-BB799BCDA4FD}" type="pres">
      <dgm:prSet presAssocID="{C5440696-86A1-470D-869D-B09A5156804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63B608-EF07-4D0A-906C-C67969012E68}" type="pres">
      <dgm:prSet presAssocID="{C5440696-86A1-470D-869D-B09A5156804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4369AC-6756-482C-9711-381D4841928F}" type="pres">
      <dgm:prSet presAssocID="{C5440696-86A1-470D-869D-B09A5156804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3FF218B-81D0-47EE-B666-71EDEDF58C7F}" type="pres">
      <dgm:prSet presAssocID="{C5440696-86A1-470D-869D-B09A5156804B}" presName="connSite1" presStyleCnt="0"/>
      <dgm:spPr/>
    </dgm:pt>
    <dgm:pt modelId="{276A9BBE-920C-4958-9A19-74ADEB03E62D}" type="pres">
      <dgm:prSet presAssocID="{B2076F56-0BA6-49AC-B28B-DA11C5C04EE1}" presName="Name9" presStyleLbl="sibTrans2D1" presStyleIdx="0" presStyleCnt="2"/>
      <dgm:spPr/>
      <dgm:t>
        <a:bodyPr/>
        <a:lstStyle/>
        <a:p>
          <a:endParaRPr lang="es-CO"/>
        </a:p>
      </dgm:t>
    </dgm:pt>
    <dgm:pt modelId="{36C0CFE7-E653-44F5-BEA4-D3DDB725D8D4}" type="pres">
      <dgm:prSet presAssocID="{79B06D46-C1BE-4894-A693-D1DD9D7CDE55}" presName="composite2" presStyleCnt="0"/>
      <dgm:spPr/>
    </dgm:pt>
    <dgm:pt modelId="{48519B02-F3D6-4B40-8EC5-5C6994232073}" type="pres">
      <dgm:prSet presAssocID="{79B06D46-C1BE-4894-A693-D1DD9D7CDE55}" presName="dummyNode2" presStyleLbl="node1" presStyleIdx="0" presStyleCnt="3"/>
      <dgm:spPr/>
    </dgm:pt>
    <dgm:pt modelId="{B521290D-A2AB-4E41-B27B-7E26F7A4B4E1}" type="pres">
      <dgm:prSet presAssocID="{79B06D46-C1BE-4894-A693-D1DD9D7CDE5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9B0FA1-E6DA-426C-8566-04A2D055037A}" type="pres">
      <dgm:prSet presAssocID="{79B06D46-C1BE-4894-A693-D1DD9D7CDE5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3A9AA6-BE18-44B4-91B0-D547A708B61E}" type="pres">
      <dgm:prSet presAssocID="{79B06D46-C1BE-4894-A693-D1DD9D7CDE5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63A1A7-F1B6-48BE-86C6-261972B0C6F9}" type="pres">
      <dgm:prSet presAssocID="{79B06D46-C1BE-4894-A693-D1DD9D7CDE55}" presName="connSite2" presStyleCnt="0"/>
      <dgm:spPr/>
    </dgm:pt>
    <dgm:pt modelId="{DFDB6E0E-4751-444E-894B-B2ECEA788E9C}" type="pres">
      <dgm:prSet presAssocID="{DA651390-450A-4EAB-BB9A-928D4AA95880}" presName="Name18" presStyleLbl="sibTrans2D1" presStyleIdx="1" presStyleCnt="2"/>
      <dgm:spPr/>
      <dgm:t>
        <a:bodyPr/>
        <a:lstStyle/>
        <a:p>
          <a:endParaRPr lang="es-CO"/>
        </a:p>
      </dgm:t>
    </dgm:pt>
    <dgm:pt modelId="{28358684-3749-4D79-95D8-4AF307B2EACB}" type="pres">
      <dgm:prSet presAssocID="{3DA4A5DF-0A44-4F51-9BE2-88E152904FFB}" presName="composite1" presStyleCnt="0"/>
      <dgm:spPr/>
    </dgm:pt>
    <dgm:pt modelId="{3C63D4C9-FB43-494F-BF5E-0410F765B496}" type="pres">
      <dgm:prSet presAssocID="{3DA4A5DF-0A44-4F51-9BE2-88E152904FFB}" presName="dummyNode1" presStyleLbl="node1" presStyleIdx="1" presStyleCnt="3"/>
      <dgm:spPr/>
    </dgm:pt>
    <dgm:pt modelId="{4AC8732F-B610-4BBB-8305-2998A7758FAA}" type="pres">
      <dgm:prSet presAssocID="{3DA4A5DF-0A44-4F51-9BE2-88E152904FFB}" presName="childNode1" presStyleLbl="bgAcc1" presStyleIdx="2" presStyleCnt="3" custLinFactNeighborX="-793" custLinFactNeighborY="-357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237347-45E1-4E2C-9D10-36988FBDCC22}" type="pres">
      <dgm:prSet presAssocID="{3DA4A5DF-0A44-4F51-9BE2-88E152904FF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17ACFD-CC1F-4E0C-869F-CF5A0B6F5E5F}" type="pres">
      <dgm:prSet presAssocID="{3DA4A5DF-0A44-4F51-9BE2-88E152904FF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11CE37-2FCC-4AD5-BC0A-2AAF3F7CD28B}" type="pres">
      <dgm:prSet presAssocID="{3DA4A5DF-0A44-4F51-9BE2-88E152904FFB}" presName="connSite1" presStyleCnt="0"/>
      <dgm:spPr/>
    </dgm:pt>
  </dgm:ptLst>
  <dgm:cxnLst>
    <dgm:cxn modelId="{B4AC3456-A683-4479-801B-B1DAB17BF97D}" type="presOf" srcId="{A1392897-2276-4BF8-865C-DCFF41881036}" destId="{29237347-45E1-4E2C-9D10-36988FBDCC22}" srcOrd="1" destOrd="1" presId="urn:microsoft.com/office/officeart/2005/8/layout/hProcess4"/>
    <dgm:cxn modelId="{60794886-DE42-49D4-B29A-A268FC2135E9}" type="presOf" srcId="{F95F6F6D-1522-4E98-BBB1-A7A74A1BB1B6}" destId="{9563B608-EF07-4D0A-906C-C67969012E68}" srcOrd="1" destOrd="0" presId="urn:microsoft.com/office/officeart/2005/8/layout/hProcess4"/>
    <dgm:cxn modelId="{943AE42B-059C-40A4-AAF2-748649A95B90}" type="presOf" srcId="{6F435B0C-C41D-4996-AA21-99FE8DCB0F07}" destId="{4F87C7D0-EB21-41CA-B0DA-BB799BCDA4FD}" srcOrd="0" destOrd="1" presId="urn:microsoft.com/office/officeart/2005/8/layout/hProcess4"/>
    <dgm:cxn modelId="{CDC6DBB7-2A97-4FA8-8353-30B69FF1282E}" type="presOf" srcId="{F95F6F6D-1522-4E98-BBB1-A7A74A1BB1B6}" destId="{4F87C7D0-EB21-41CA-B0DA-BB799BCDA4FD}" srcOrd="0" destOrd="0" presId="urn:microsoft.com/office/officeart/2005/8/layout/hProcess4"/>
    <dgm:cxn modelId="{D27807E6-65D4-4B0B-B716-36DDDB1F1223}" srcId="{79B06D46-C1BE-4894-A693-D1DD9D7CDE55}" destId="{D06433E6-BB81-45B3-904D-2AACBDEDFCA4}" srcOrd="2" destOrd="0" parTransId="{B3F45477-82A5-4789-A3FF-9910C39F1054}" sibTransId="{7A90EABE-98CE-46D0-A838-A9205D8E191E}"/>
    <dgm:cxn modelId="{99799CFE-C338-4A37-A9D2-4ECF902EAECA}" srcId="{63B79A86-DAB0-445C-84A9-A96870723773}" destId="{C5440696-86A1-470D-869D-B09A5156804B}" srcOrd="0" destOrd="0" parTransId="{D4058371-006A-45B6-A91F-7D4EBFA4C243}" sibTransId="{B2076F56-0BA6-49AC-B28B-DA11C5C04EE1}"/>
    <dgm:cxn modelId="{85236BE5-A8FC-47AC-8385-9F096AB9E5A8}" type="presOf" srcId="{79B06D46-C1BE-4894-A693-D1DD9D7CDE55}" destId="{713A9AA6-BE18-44B4-91B0-D547A708B61E}" srcOrd="0" destOrd="0" presId="urn:microsoft.com/office/officeart/2005/8/layout/hProcess4"/>
    <dgm:cxn modelId="{A7BF47BF-B351-4AA0-BDFF-4E154A30C35B}" srcId="{63B79A86-DAB0-445C-84A9-A96870723773}" destId="{3DA4A5DF-0A44-4F51-9BE2-88E152904FFB}" srcOrd="2" destOrd="0" parTransId="{7AE723A9-C690-4AE1-8153-C74076254D93}" sibTransId="{8797804E-0F42-4AAD-898D-1682F9918F81}"/>
    <dgm:cxn modelId="{5A2184F1-43C1-4C90-B63D-438F07827776}" type="presOf" srcId="{74F16818-2D61-4392-B502-7ACAA206ABC1}" destId="{B521290D-A2AB-4E41-B27B-7E26F7A4B4E1}" srcOrd="0" destOrd="1" presId="urn:microsoft.com/office/officeart/2005/8/layout/hProcess4"/>
    <dgm:cxn modelId="{FA59DB2E-EBDC-4D41-B17C-57BF578F8563}" type="presOf" srcId="{74F16818-2D61-4392-B502-7ACAA206ABC1}" destId="{C79B0FA1-E6DA-426C-8566-04A2D055037A}" srcOrd="1" destOrd="1" presId="urn:microsoft.com/office/officeart/2005/8/layout/hProcess4"/>
    <dgm:cxn modelId="{D9959E90-E1B4-4EF5-8593-714B63E795AA}" type="presOf" srcId="{A1392897-2276-4BF8-865C-DCFF41881036}" destId="{4AC8732F-B610-4BBB-8305-2998A7758FAA}" srcOrd="0" destOrd="1" presId="urn:microsoft.com/office/officeart/2005/8/layout/hProcess4"/>
    <dgm:cxn modelId="{518BF424-87A7-4CE2-AA4A-26909E7091FE}" type="presOf" srcId="{983D717A-1FD4-4555-A56D-28CF4451029D}" destId="{29237347-45E1-4E2C-9D10-36988FBDCC22}" srcOrd="1" destOrd="0" presId="urn:microsoft.com/office/officeart/2005/8/layout/hProcess4"/>
    <dgm:cxn modelId="{C5188AC7-2905-4F5E-9318-7EE63D3B5BC5}" type="presOf" srcId="{983D717A-1FD4-4555-A56D-28CF4451029D}" destId="{4AC8732F-B610-4BBB-8305-2998A7758FAA}" srcOrd="0" destOrd="0" presId="urn:microsoft.com/office/officeart/2005/8/layout/hProcess4"/>
    <dgm:cxn modelId="{F3C19E47-B0EE-4BB1-86CB-8630E2991DD4}" type="presOf" srcId="{DA651390-450A-4EAB-BB9A-928D4AA95880}" destId="{DFDB6E0E-4751-444E-894B-B2ECEA788E9C}" srcOrd="0" destOrd="0" presId="urn:microsoft.com/office/officeart/2005/8/layout/hProcess4"/>
    <dgm:cxn modelId="{D7540629-0E69-4618-BA3A-CB4BFCFFBF99}" srcId="{79B06D46-C1BE-4894-A693-D1DD9D7CDE55}" destId="{74F16818-2D61-4392-B502-7ACAA206ABC1}" srcOrd="1" destOrd="0" parTransId="{643A85D2-AEED-4DC0-AC1C-BFF8A1A1219C}" sibTransId="{AE33612B-219D-487E-8657-B191614C4D2C}"/>
    <dgm:cxn modelId="{A3F1E32D-FCD0-41C7-BF2F-87E21C82D682}" srcId="{C5440696-86A1-470D-869D-B09A5156804B}" destId="{0DEA8F61-8588-4EDF-AB6C-C4B5F8279EB9}" srcOrd="2" destOrd="0" parTransId="{6864B401-84B3-4E46-B200-F0789E07AB1D}" sibTransId="{9BC7B949-A856-4387-A8CC-FD1A86D4470A}"/>
    <dgm:cxn modelId="{8B6639DE-6B7A-430D-96BC-E77EBF4C9F8B}" srcId="{3DA4A5DF-0A44-4F51-9BE2-88E152904FFB}" destId="{983D717A-1FD4-4555-A56D-28CF4451029D}" srcOrd="0" destOrd="0" parTransId="{B77957AB-19AF-457A-9F68-71BAC64B3C5E}" sibTransId="{AF771B19-28AD-445B-96D6-31AD9E42D427}"/>
    <dgm:cxn modelId="{301D3473-F48A-405A-AB53-61E2F6CE3008}" type="presOf" srcId="{D06433E6-BB81-45B3-904D-2AACBDEDFCA4}" destId="{B521290D-A2AB-4E41-B27B-7E26F7A4B4E1}" srcOrd="0" destOrd="2" presId="urn:microsoft.com/office/officeart/2005/8/layout/hProcess4"/>
    <dgm:cxn modelId="{46AF81D4-B194-409B-93DC-D9781D5283D9}" type="presOf" srcId="{B2076F56-0BA6-49AC-B28B-DA11C5C04EE1}" destId="{276A9BBE-920C-4958-9A19-74ADEB03E62D}" srcOrd="0" destOrd="0" presId="urn:microsoft.com/office/officeart/2005/8/layout/hProcess4"/>
    <dgm:cxn modelId="{11B47DB1-03F5-485B-ADB9-AD399E6C0098}" type="presOf" srcId="{3DA4A5DF-0A44-4F51-9BE2-88E152904FFB}" destId="{B017ACFD-CC1F-4E0C-869F-CF5A0B6F5E5F}" srcOrd="0" destOrd="0" presId="urn:microsoft.com/office/officeart/2005/8/layout/hProcess4"/>
    <dgm:cxn modelId="{F5F127C5-8BE1-4263-9184-881C43A79A35}" type="presOf" srcId="{6F435B0C-C41D-4996-AA21-99FE8DCB0F07}" destId="{9563B608-EF07-4D0A-906C-C67969012E68}" srcOrd="1" destOrd="1" presId="urn:microsoft.com/office/officeart/2005/8/layout/hProcess4"/>
    <dgm:cxn modelId="{0936AF50-EAF8-48D5-A764-096184A282D8}" type="presOf" srcId="{0DEA8F61-8588-4EDF-AB6C-C4B5F8279EB9}" destId="{9563B608-EF07-4D0A-906C-C67969012E68}" srcOrd="1" destOrd="2" presId="urn:microsoft.com/office/officeart/2005/8/layout/hProcess4"/>
    <dgm:cxn modelId="{77BEA6D4-8B8D-4E02-8030-32417DB3AD2D}" type="presOf" srcId="{0DEA8F61-8588-4EDF-AB6C-C4B5F8279EB9}" destId="{4F87C7D0-EB21-41CA-B0DA-BB799BCDA4FD}" srcOrd="0" destOrd="2" presId="urn:microsoft.com/office/officeart/2005/8/layout/hProcess4"/>
    <dgm:cxn modelId="{44C1A627-3A78-4408-89AE-B49FD1948DAB}" type="presOf" srcId="{2C106E16-6708-450E-83FA-0B6D7F807EE5}" destId="{B521290D-A2AB-4E41-B27B-7E26F7A4B4E1}" srcOrd="0" destOrd="0" presId="urn:microsoft.com/office/officeart/2005/8/layout/hProcess4"/>
    <dgm:cxn modelId="{DCCCAFB0-F63A-4C92-A3B9-BC6D4F7E7F00}" srcId="{63B79A86-DAB0-445C-84A9-A96870723773}" destId="{79B06D46-C1BE-4894-A693-D1DD9D7CDE55}" srcOrd="1" destOrd="0" parTransId="{D75594A3-8FB1-44AA-8158-10EBE530E3E1}" sibTransId="{DA651390-450A-4EAB-BB9A-928D4AA95880}"/>
    <dgm:cxn modelId="{A0C82BBB-AC6D-4710-9B0F-30A414946F44}" srcId="{79B06D46-C1BE-4894-A693-D1DD9D7CDE55}" destId="{2C106E16-6708-450E-83FA-0B6D7F807EE5}" srcOrd="0" destOrd="0" parTransId="{0CB805B0-FCC2-427D-8227-0B4BBC224E9C}" sibTransId="{7C30C683-6689-4DD9-A3BE-C0C8AF5DB0AB}"/>
    <dgm:cxn modelId="{32E6C80E-7E50-4E38-9062-99F7BDD22759}" type="presOf" srcId="{2C106E16-6708-450E-83FA-0B6D7F807EE5}" destId="{C79B0FA1-E6DA-426C-8566-04A2D055037A}" srcOrd="1" destOrd="0" presId="urn:microsoft.com/office/officeart/2005/8/layout/hProcess4"/>
    <dgm:cxn modelId="{3013983A-DF57-41EF-975C-3EA6F0857A40}" type="presOf" srcId="{C5440696-86A1-470D-869D-B09A5156804B}" destId="{3D4369AC-6756-482C-9711-381D4841928F}" srcOrd="0" destOrd="0" presId="urn:microsoft.com/office/officeart/2005/8/layout/hProcess4"/>
    <dgm:cxn modelId="{05FCABB9-7E3B-4F82-99AB-A95F9AD8F269}" srcId="{C5440696-86A1-470D-869D-B09A5156804B}" destId="{F95F6F6D-1522-4E98-BBB1-A7A74A1BB1B6}" srcOrd="0" destOrd="0" parTransId="{57F1A6F8-5496-4E87-BC4F-62F24FF0405B}" sibTransId="{3AF9F4D4-8825-4B19-919F-2A5142633821}"/>
    <dgm:cxn modelId="{B4FE24ED-96AB-4F82-984C-AE93BC6B85CB}" srcId="{3DA4A5DF-0A44-4F51-9BE2-88E152904FFB}" destId="{A1392897-2276-4BF8-865C-DCFF41881036}" srcOrd="1" destOrd="0" parTransId="{7727AA6F-D1E1-4822-BDAA-9213CECFF897}" sibTransId="{03C01FF0-2B49-41BC-9F43-55FCA7D2FBD9}"/>
    <dgm:cxn modelId="{EBD92637-8EC0-4D3B-AF68-9147A0AC8ED6}" type="presOf" srcId="{D06433E6-BB81-45B3-904D-2AACBDEDFCA4}" destId="{C79B0FA1-E6DA-426C-8566-04A2D055037A}" srcOrd="1" destOrd="2" presId="urn:microsoft.com/office/officeart/2005/8/layout/hProcess4"/>
    <dgm:cxn modelId="{0849E3C9-BA7B-4DBC-B2BD-2DD1DD3B62EE}" type="presOf" srcId="{63B79A86-DAB0-445C-84A9-A96870723773}" destId="{F124E957-72D0-4532-9E95-B18C6C8799BC}" srcOrd="0" destOrd="0" presId="urn:microsoft.com/office/officeart/2005/8/layout/hProcess4"/>
    <dgm:cxn modelId="{F8542ED2-D0EB-4A51-AAF9-BD66BBF0A496}" srcId="{C5440696-86A1-470D-869D-B09A5156804B}" destId="{6F435B0C-C41D-4996-AA21-99FE8DCB0F07}" srcOrd="1" destOrd="0" parTransId="{CB519E8A-6C9B-4591-A75B-0F5D7ECCBE92}" sibTransId="{1C4F93D1-29DD-4AD4-8147-F217A6F0B7D0}"/>
    <dgm:cxn modelId="{7BDF77EB-6644-46B3-9F40-7CD667CDC4C3}" type="presParOf" srcId="{F124E957-72D0-4532-9E95-B18C6C8799BC}" destId="{275052F7-A3EC-4902-8D72-F0F464714115}" srcOrd="0" destOrd="0" presId="urn:microsoft.com/office/officeart/2005/8/layout/hProcess4"/>
    <dgm:cxn modelId="{AFE12B1E-B66A-4EE4-BF90-4F4BCBDE543E}" type="presParOf" srcId="{F124E957-72D0-4532-9E95-B18C6C8799BC}" destId="{2E34F5A9-BD72-457C-8665-A3185B004764}" srcOrd="1" destOrd="0" presId="urn:microsoft.com/office/officeart/2005/8/layout/hProcess4"/>
    <dgm:cxn modelId="{D8FA6191-1B9C-4608-9D3F-82822B153D10}" type="presParOf" srcId="{F124E957-72D0-4532-9E95-B18C6C8799BC}" destId="{F78CBB95-059C-41FF-AF4F-529E60D2D44E}" srcOrd="2" destOrd="0" presId="urn:microsoft.com/office/officeart/2005/8/layout/hProcess4"/>
    <dgm:cxn modelId="{196BA673-CA6B-4B31-9613-67DDF28D2B53}" type="presParOf" srcId="{F78CBB95-059C-41FF-AF4F-529E60D2D44E}" destId="{DA5618A9-1A4B-4A12-8AC6-DBFACC991F37}" srcOrd="0" destOrd="0" presId="urn:microsoft.com/office/officeart/2005/8/layout/hProcess4"/>
    <dgm:cxn modelId="{42ACB1CA-0492-426D-9542-304C77AB81FC}" type="presParOf" srcId="{DA5618A9-1A4B-4A12-8AC6-DBFACC991F37}" destId="{3F9A994B-9A23-4039-A0F2-356503FEF06D}" srcOrd="0" destOrd="0" presId="urn:microsoft.com/office/officeart/2005/8/layout/hProcess4"/>
    <dgm:cxn modelId="{4221F75F-3791-405D-A6DC-E27728518AD0}" type="presParOf" srcId="{DA5618A9-1A4B-4A12-8AC6-DBFACC991F37}" destId="{4F87C7D0-EB21-41CA-B0DA-BB799BCDA4FD}" srcOrd="1" destOrd="0" presId="urn:microsoft.com/office/officeart/2005/8/layout/hProcess4"/>
    <dgm:cxn modelId="{68D2B6D7-6F54-489E-83AB-5BF4E1D273F4}" type="presParOf" srcId="{DA5618A9-1A4B-4A12-8AC6-DBFACC991F37}" destId="{9563B608-EF07-4D0A-906C-C67969012E68}" srcOrd="2" destOrd="0" presId="urn:microsoft.com/office/officeart/2005/8/layout/hProcess4"/>
    <dgm:cxn modelId="{CD69B1B5-3C4D-4FAE-8321-F7C2EBC42A17}" type="presParOf" srcId="{DA5618A9-1A4B-4A12-8AC6-DBFACC991F37}" destId="{3D4369AC-6756-482C-9711-381D4841928F}" srcOrd="3" destOrd="0" presId="urn:microsoft.com/office/officeart/2005/8/layout/hProcess4"/>
    <dgm:cxn modelId="{9150A613-9F89-49D5-B8EA-A0C95DEEF783}" type="presParOf" srcId="{DA5618A9-1A4B-4A12-8AC6-DBFACC991F37}" destId="{13FF218B-81D0-47EE-B666-71EDEDF58C7F}" srcOrd="4" destOrd="0" presId="urn:microsoft.com/office/officeart/2005/8/layout/hProcess4"/>
    <dgm:cxn modelId="{AE38C2EE-5681-4324-9B05-997FA7F20073}" type="presParOf" srcId="{F78CBB95-059C-41FF-AF4F-529E60D2D44E}" destId="{276A9BBE-920C-4958-9A19-74ADEB03E62D}" srcOrd="1" destOrd="0" presId="urn:microsoft.com/office/officeart/2005/8/layout/hProcess4"/>
    <dgm:cxn modelId="{4AB6AC3D-0208-44CB-ABC6-83277FD0E72D}" type="presParOf" srcId="{F78CBB95-059C-41FF-AF4F-529E60D2D44E}" destId="{36C0CFE7-E653-44F5-BEA4-D3DDB725D8D4}" srcOrd="2" destOrd="0" presId="urn:microsoft.com/office/officeart/2005/8/layout/hProcess4"/>
    <dgm:cxn modelId="{D5A43399-FF65-47C1-93B7-DBE97CA0C058}" type="presParOf" srcId="{36C0CFE7-E653-44F5-BEA4-D3DDB725D8D4}" destId="{48519B02-F3D6-4B40-8EC5-5C6994232073}" srcOrd="0" destOrd="0" presId="urn:microsoft.com/office/officeart/2005/8/layout/hProcess4"/>
    <dgm:cxn modelId="{E16E3964-A8DD-4A59-B595-FAC12390C816}" type="presParOf" srcId="{36C0CFE7-E653-44F5-BEA4-D3DDB725D8D4}" destId="{B521290D-A2AB-4E41-B27B-7E26F7A4B4E1}" srcOrd="1" destOrd="0" presId="urn:microsoft.com/office/officeart/2005/8/layout/hProcess4"/>
    <dgm:cxn modelId="{32A7828E-BA02-4A56-B6CD-B6E30EE70E94}" type="presParOf" srcId="{36C0CFE7-E653-44F5-BEA4-D3DDB725D8D4}" destId="{C79B0FA1-E6DA-426C-8566-04A2D055037A}" srcOrd="2" destOrd="0" presId="urn:microsoft.com/office/officeart/2005/8/layout/hProcess4"/>
    <dgm:cxn modelId="{D1D4819C-E5D6-4E6C-8244-E62F0D9DB15E}" type="presParOf" srcId="{36C0CFE7-E653-44F5-BEA4-D3DDB725D8D4}" destId="{713A9AA6-BE18-44B4-91B0-D547A708B61E}" srcOrd="3" destOrd="0" presId="urn:microsoft.com/office/officeart/2005/8/layout/hProcess4"/>
    <dgm:cxn modelId="{00110A06-5930-4B5F-9E16-B5922DE513D1}" type="presParOf" srcId="{36C0CFE7-E653-44F5-BEA4-D3DDB725D8D4}" destId="{F263A1A7-F1B6-48BE-86C6-261972B0C6F9}" srcOrd="4" destOrd="0" presId="urn:microsoft.com/office/officeart/2005/8/layout/hProcess4"/>
    <dgm:cxn modelId="{89B7397E-9FB9-43E0-B9D5-7B4A8E4763BA}" type="presParOf" srcId="{F78CBB95-059C-41FF-AF4F-529E60D2D44E}" destId="{DFDB6E0E-4751-444E-894B-B2ECEA788E9C}" srcOrd="3" destOrd="0" presId="urn:microsoft.com/office/officeart/2005/8/layout/hProcess4"/>
    <dgm:cxn modelId="{C3E01389-32A8-4D93-898A-32F5992BF808}" type="presParOf" srcId="{F78CBB95-059C-41FF-AF4F-529E60D2D44E}" destId="{28358684-3749-4D79-95D8-4AF307B2EACB}" srcOrd="4" destOrd="0" presId="urn:microsoft.com/office/officeart/2005/8/layout/hProcess4"/>
    <dgm:cxn modelId="{68FB4510-2BB6-44AA-8986-92C9B1B49EDA}" type="presParOf" srcId="{28358684-3749-4D79-95D8-4AF307B2EACB}" destId="{3C63D4C9-FB43-494F-BF5E-0410F765B496}" srcOrd="0" destOrd="0" presId="urn:microsoft.com/office/officeart/2005/8/layout/hProcess4"/>
    <dgm:cxn modelId="{BAF96587-43B1-45F4-AEC3-A63F78257BF8}" type="presParOf" srcId="{28358684-3749-4D79-95D8-4AF307B2EACB}" destId="{4AC8732F-B610-4BBB-8305-2998A7758FAA}" srcOrd="1" destOrd="0" presId="urn:microsoft.com/office/officeart/2005/8/layout/hProcess4"/>
    <dgm:cxn modelId="{9D9E1A26-F0D1-4DAF-A76B-0E1DE94F2607}" type="presParOf" srcId="{28358684-3749-4D79-95D8-4AF307B2EACB}" destId="{29237347-45E1-4E2C-9D10-36988FBDCC22}" srcOrd="2" destOrd="0" presId="urn:microsoft.com/office/officeart/2005/8/layout/hProcess4"/>
    <dgm:cxn modelId="{644FAD03-86F8-4979-8DED-9D5BA0772287}" type="presParOf" srcId="{28358684-3749-4D79-95D8-4AF307B2EACB}" destId="{B017ACFD-CC1F-4E0C-869F-CF5A0B6F5E5F}" srcOrd="3" destOrd="0" presId="urn:microsoft.com/office/officeart/2005/8/layout/hProcess4"/>
    <dgm:cxn modelId="{F5B38D90-9AA8-4C4A-8E59-D9FD483D3E79}" type="presParOf" srcId="{28358684-3749-4D79-95D8-4AF307B2EACB}" destId="{EA11CE37-2FCC-4AD5-BC0A-2AAF3F7CD28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B196-A587-4200-B21B-4A4910FEEB17}" type="datetimeFigureOut">
              <a:rPr lang="es-CO" smtClean="0"/>
              <a:pPr/>
              <a:t>26/11/2015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70FF64-A3E8-494E-B55D-2D7F93574B2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B196-A587-4200-B21B-4A4910FEEB17}" type="datetimeFigureOut">
              <a:rPr lang="es-CO" smtClean="0"/>
              <a:pPr/>
              <a:t>26/11/2015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F64-A3E8-494E-B55D-2D7F93574B2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B196-A587-4200-B21B-4A4910FEEB17}" type="datetimeFigureOut">
              <a:rPr lang="es-CO" smtClean="0"/>
              <a:pPr/>
              <a:t>26/11/2015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F64-A3E8-494E-B55D-2D7F93574B2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B196-A587-4200-B21B-4A4910FEEB17}" type="datetimeFigureOut">
              <a:rPr lang="es-CO" smtClean="0"/>
              <a:pPr/>
              <a:t>26/11/2015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F64-A3E8-494E-B55D-2D7F93574B2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B196-A587-4200-B21B-4A4910FEEB17}" type="datetimeFigureOut">
              <a:rPr lang="es-CO" smtClean="0"/>
              <a:pPr/>
              <a:t>26/11/2015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70FF64-A3E8-494E-B55D-2D7F93574B2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B196-A587-4200-B21B-4A4910FEEB17}" type="datetimeFigureOut">
              <a:rPr lang="es-CO" smtClean="0"/>
              <a:pPr/>
              <a:t>26/11/2015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F64-A3E8-494E-B55D-2D7F93574B2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B196-A587-4200-B21B-4A4910FEEB17}" type="datetimeFigureOut">
              <a:rPr lang="es-CO" smtClean="0"/>
              <a:pPr/>
              <a:t>26/11/2015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F64-A3E8-494E-B55D-2D7F93574B2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B196-A587-4200-B21B-4A4910FEEB17}" type="datetimeFigureOut">
              <a:rPr lang="es-CO" smtClean="0"/>
              <a:pPr/>
              <a:t>26/11/2015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F64-A3E8-494E-B55D-2D7F93574B2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B196-A587-4200-B21B-4A4910FEEB17}" type="datetimeFigureOut">
              <a:rPr lang="es-CO" smtClean="0"/>
              <a:pPr/>
              <a:t>26/11/2015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F64-A3E8-494E-B55D-2D7F93574B2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B196-A587-4200-B21B-4A4910FEEB17}" type="datetimeFigureOut">
              <a:rPr lang="es-CO" smtClean="0"/>
              <a:pPr/>
              <a:t>26/11/2015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F64-A3E8-494E-B55D-2D7F93574B2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B196-A587-4200-B21B-4A4910FEEB17}" type="datetimeFigureOut">
              <a:rPr lang="es-CO" smtClean="0"/>
              <a:pPr/>
              <a:t>26/11/2015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70FF64-A3E8-494E-B55D-2D7F93574B2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5BB196-A587-4200-B21B-4A4910FEEB17}" type="datetimeFigureOut">
              <a:rPr lang="es-CO" smtClean="0"/>
              <a:pPr/>
              <a:t>26/11/2015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70FF64-A3E8-494E-B55D-2D7F93574B2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12" Type="http://schemas.openxmlformats.org/officeDocument/2006/relationships/image" Target="http://t1.gstatic.com/images?q=tbn:yd8xdogD1JulMM:http://www.didactica-alecop.com/imgDidactica/logoSED.jpg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3.xml"/><Relationship Id="rId10" Type="http://schemas.openxmlformats.org/officeDocument/2006/relationships/hyperlink" Target="http://images.google.com.co/imgres?imgurl=http://www.didactica-alecop.com/imgDidactica/logoSED.jpg&amp;imgrefurl=http://www.didactica-alecop.com/paginas/proySED.htm&amp;usg=__BHdi_m6s5yVxNvASKSlNcjLF2Uk=&amp;h=125&amp;w=133&amp;sz=15&amp;hl=es&amp;start=2&amp;um=1&amp;tbnid=yd8xdogD1JulMM:&amp;tbnh=86&amp;tbnw=92&amp;prev=/images?q=secretaria+de+educacion+de+bogota&amp;hl=es&amp;um=1" TargetMode="Externa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eg"/><Relationship Id="rId1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co/imgres?imgurl=http://www.didactica-alecop.com/imgDidactica/logoSED.jpg&amp;imgrefurl=http://www.didactica-alecop.com/paginas/proySED.htm&amp;usg=__BHdi_m6s5yVxNvASKSlNcjLF2Uk=&amp;h=125&amp;w=133&amp;sz=15&amp;hl=es&amp;start=2&amp;um=1&amp;tbnid=yd8xdogD1JulMM:&amp;tbnh=86&amp;tbnw=92&amp;prev=/images?q=secretaria+de+educacion+de+bogota&amp;hl=es&amp;um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http://t1.gstatic.com/images?q=tbn:yd8xdogD1JulMM:http://www.didactica-alecop.com/imgDidactica/logoSED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316832"/>
          </a:xfrm>
        </p:spPr>
        <p:txBody>
          <a:bodyPr>
            <a:normAutofit/>
          </a:bodyPr>
          <a:lstStyle/>
          <a:p>
            <a:endParaRPr lang="es-ES_tradnl" sz="2000" i="1" dirty="0" smtClean="0">
              <a:solidFill>
                <a:schemeClr val="accent2">
                  <a:lumMod val="75000"/>
                </a:schemeClr>
              </a:solidFill>
              <a:latin typeface="ZapfChan Bd BT" pitchFamily="66" charset="0"/>
            </a:endParaRPr>
          </a:p>
          <a:p>
            <a:r>
              <a:rPr lang="es-ES_tradnl" sz="2000" i="1" dirty="0" smtClean="0">
                <a:solidFill>
                  <a:schemeClr val="accent2">
                    <a:lumMod val="75000"/>
                  </a:schemeClr>
                </a:solidFill>
                <a:latin typeface="ZapfChan Bd BT" pitchFamily="66" charset="0"/>
              </a:rPr>
              <a:t>PROGRAMA DE INCLUSIÓN DE ESCOLARES SORDOS</a:t>
            </a:r>
          </a:p>
          <a:p>
            <a:r>
              <a:rPr lang="es-ES_tradnl" sz="2000" i="1" dirty="0" smtClean="0">
                <a:solidFill>
                  <a:schemeClr val="accent2">
                    <a:lumMod val="75000"/>
                  </a:schemeClr>
                </a:solidFill>
                <a:latin typeface="ZapfChan Bd BT" pitchFamily="66" charset="0"/>
              </a:rPr>
              <a:t>COLEGIO REPÚBLICA DOMINICANA</a:t>
            </a:r>
          </a:p>
          <a:p>
            <a:endParaRPr lang="es-ES_tradnl" sz="2000" i="1" dirty="0" smtClean="0">
              <a:solidFill>
                <a:schemeClr val="accent2">
                  <a:lumMod val="75000"/>
                </a:schemeClr>
              </a:solidFill>
              <a:latin typeface="ZapfChan Bd BT" pitchFamily="66" charset="0"/>
            </a:endParaRPr>
          </a:p>
          <a:p>
            <a:r>
              <a:rPr lang="es-ES_tradnl" sz="2000" i="1" dirty="0" smtClean="0">
                <a:solidFill>
                  <a:schemeClr val="accent2">
                    <a:lumMod val="75000"/>
                  </a:schemeClr>
                </a:solidFill>
                <a:latin typeface="ZapfChan Bd BT" pitchFamily="66" charset="0"/>
              </a:rPr>
              <a:t>SARA HELENA MÁRQUEZ GARCÍA</a:t>
            </a:r>
          </a:p>
          <a:p>
            <a:r>
              <a:rPr lang="es-ES_tradnl" sz="2000" i="1" dirty="0" smtClean="0">
                <a:solidFill>
                  <a:schemeClr val="accent2">
                    <a:lumMod val="75000"/>
                  </a:schemeClr>
                </a:solidFill>
                <a:latin typeface="ZapfChan Bd BT" pitchFamily="66" charset="0"/>
              </a:rPr>
              <a:t>FONOAUDIÓLOGA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NIÑO LECTOR, GRAN ESCRITOR</a:t>
            </a:r>
            <a:endParaRPr lang="es-CO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80526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D:\Pictures\2011-12-12 carnet salud\Imagen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733256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</a:t>
            </a:r>
            <a:r>
              <a:rPr lang="es-CO" dirty="0" smtClean="0"/>
              <a:t> 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AULA PRIMARIA</a:t>
            </a:r>
            <a:endParaRPr lang="es-CO" dirty="0"/>
          </a:p>
        </p:txBody>
      </p:sp>
      <p:pic>
        <p:nvPicPr>
          <p:cNvPr id="3" name="Picture 2" descr="C:\Users\Sarita\Dropbox\Cargas de cámara\Fotos R.D\2008-03-05 01.58.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491808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NIÑO LECTOR, GRAN ESCRITOR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1259632" y="1556792"/>
            <a:ext cx="3672408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Bauhaus Md BT" pitchFamily="82" charset="0"/>
              </a:rPr>
              <a:t>Implementar estrategias que logren operar sobre el lenguaje con intencionalidad y que además fortalezcan los elementos comunicativos necesarios, que faciliten la competencia en castellano escrito</a:t>
            </a:r>
            <a:r>
              <a:rPr lang="es-E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uhaus Md BT" pitchFamily="82" charset="0"/>
              </a:rPr>
              <a:t>. </a:t>
            </a:r>
            <a:endParaRPr lang="es-ES" sz="2400" dirty="0">
              <a:solidFill>
                <a:schemeClr val="accent2">
                  <a:lumMod val="60000"/>
                  <a:lumOff val="40000"/>
                </a:schemeClr>
              </a:solidFill>
              <a:latin typeface="Bauhaus Md BT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4048" y="1844824"/>
            <a:ext cx="3456384" cy="3888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C:\Users\Sarita\Dropbox\Cargas de cámara\Fotos R.D\2008-03-05 01.58.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456384" cy="4104456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C:\Users\Sarita\Dropbox\Cargas de cámara\2010-11-08 17.34.4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764704"/>
            <a:ext cx="2088232" cy="21431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6 Imagen" descr="C:\Users\Sarita\Dropbox\Cargas de cámara\2010-11-06 20.57.3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332656"/>
            <a:ext cx="1800200" cy="194421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9 Imagen" descr="C:\Users\Sarita\Dropbox\Cargas de cámara\2010-12-26 16.55.4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476672"/>
            <a:ext cx="1752600" cy="158648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http://t1.gstatic.com/images?q=tbn:yd8xdogD1JulMM:http://www.didactica-alecop.com/imgDidactica/logoSE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5292080" y="5867052"/>
            <a:ext cx="840234" cy="78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2" y="580526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D:\Pictures\2011-12-12 carnet salud\Imagen1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5733256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REGISTRO DE RESULTADOS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/>
              <a:t>Rejilla por unidades.</a:t>
            </a:r>
          </a:p>
          <a:p>
            <a:r>
              <a:rPr lang="es-CO" dirty="0" smtClean="0"/>
              <a:t>Diario de campo</a:t>
            </a:r>
          </a:p>
          <a:p>
            <a:r>
              <a:rPr lang="es-CO" dirty="0" smtClean="0"/>
              <a:t>Registro de logros: valoraciones de seguimiento individuales y grupales.</a:t>
            </a:r>
          </a:p>
          <a:p>
            <a:endParaRPr lang="es-CO" dirty="0"/>
          </a:p>
        </p:txBody>
      </p:sp>
      <p:pic>
        <p:nvPicPr>
          <p:cNvPr id="6" name="5 Imagen" descr="C:\Users\Sarita\Dropbox\Cargas de cámara\2010-11-08 17.11.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1800200" cy="187220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D:\Documents\102NIKON\DSCN896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653136"/>
            <a:ext cx="1944216" cy="145816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D:\Documents\102NIKON\DSCN8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365104"/>
            <a:ext cx="1475656" cy="165618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 smtClean="0"/>
              <a:t>FORTALEZAS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CO" dirty="0" smtClean="0"/>
              <a:t>DEBILIDADES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sz="2000" dirty="0" smtClean="0"/>
              <a:t>Se desarrolla trabajo colectivo despertando el interés a nivel general.</a:t>
            </a:r>
          </a:p>
          <a:p>
            <a:r>
              <a:rPr lang="es-CO" sz="2000" dirty="0" smtClean="0"/>
              <a:t>Hay acercamiento al proceso inicial de lectura y escritura para quienes se encuentran en este proceso.</a:t>
            </a:r>
          </a:p>
          <a:p>
            <a:r>
              <a:rPr lang="es-CO" sz="2000" dirty="0" smtClean="0"/>
              <a:t>Hay avances en quienes ya iniciaron el proceso formal de lectura y escritura.</a:t>
            </a:r>
          </a:p>
          <a:p>
            <a:r>
              <a:rPr lang="es-CO" sz="2000" dirty="0" smtClean="0"/>
              <a:t>Se propician espacios para las creaciones propias.</a:t>
            </a:r>
          </a:p>
          <a:p>
            <a:r>
              <a:rPr lang="es-CO" sz="2000" dirty="0" smtClean="0"/>
              <a:t>Se avanza en los procesos lógico operatorios relacionándolos con todas las áreas de una manera integral. </a:t>
            </a:r>
            <a:endParaRPr lang="es-CO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r>
              <a:rPr lang="es-CO" sz="2000" dirty="0" smtClean="0"/>
              <a:t>En algunos el avance es mas lento y es necesario el trabajo personalizado.</a:t>
            </a:r>
          </a:p>
          <a:p>
            <a:r>
              <a:rPr lang="es-CO" sz="2000" dirty="0" smtClean="0"/>
              <a:t>Se requiere de mayor apoyo en la familia para lograr mejores resultados.</a:t>
            </a:r>
          </a:p>
          <a:p>
            <a:r>
              <a:rPr lang="es-CO" sz="2000" dirty="0" smtClean="0"/>
              <a:t>Falta construir mas material de apoyo a las actividades.  </a:t>
            </a:r>
          </a:p>
          <a:p>
            <a:r>
              <a:rPr lang="es-CO" sz="2000" dirty="0" smtClean="0"/>
              <a:t>Falta continuidad en el proceso.</a:t>
            </a:r>
            <a:endParaRPr lang="es-CO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O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CONCLUSIONES</a:t>
            </a:r>
            <a:endParaRPr lang="es-CO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865512" cy="44958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923928" y="1700808"/>
            <a:ext cx="4762872" cy="4395192"/>
          </a:xfrm>
        </p:spPr>
        <p:txBody>
          <a:bodyPr>
            <a:normAutofit lnSpcReduction="10000"/>
          </a:bodyPr>
          <a:lstStyle/>
          <a:p>
            <a:r>
              <a:rPr lang="es-CO" sz="1800" dirty="0" smtClean="0"/>
              <a:t>Se desarrollan actividades encaminadas a la construcción de significados que conlleven a la instauración de representaciones mentales sólidas.</a:t>
            </a:r>
          </a:p>
          <a:p>
            <a:endParaRPr lang="es-CO" sz="1800" dirty="0" smtClean="0"/>
          </a:p>
          <a:p>
            <a:r>
              <a:rPr lang="es-CO" sz="1800" dirty="0" smtClean="0"/>
              <a:t>Guías propuestas en el cuadernillo de trabajo relacionan e integran conceptos propiciando el desarrollo de proyectos de aula.</a:t>
            </a:r>
          </a:p>
          <a:p>
            <a:endParaRPr lang="es-CO" sz="1800" dirty="0" smtClean="0"/>
          </a:p>
          <a:p>
            <a:r>
              <a:rPr lang="es-CO" sz="1800" dirty="0" smtClean="0"/>
              <a:t>Desarrollo de la lógica operatoria fortaleciendo el proceso académico.</a:t>
            </a:r>
          </a:p>
          <a:p>
            <a:endParaRPr lang="es-CO" sz="1800" dirty="0" smtClean="0"/>
          </a:p>
          <a:p>
            <a:r>
              <a:rPr lang="es-CO" sz="1800" dirty="0" smtClean="0"/>
              <a:t>El  docente cuenta con una herramienta que facilita la ejecución, implementación y seguimiento de actividades integradoras, propiciando a su vez  la creación de múltiples actividades complementarias</a:t>
            </a:r>
            <a:r>
              <a:rPr lang="es-CO" sz="1600" dirty="0" smtClean="0"/>
              <a:t>.</a:t>
            </a:r>
          </a:p>
        </p:txBody>
      </p:sp>
      <p:pic>
        <p:nvPicPr>
          <p:cNvPr id="10" name="9 Imagen" descr="C:\Users\Sarita\Dropbox\Cargas de cámara\2010-11-06 20.50.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2592288" cy="439248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/>
                </a:solidFill>
              </a:rPr>
              <a:t>http://www.lyrics-youtube.com/lyrics/un-cuento-de-granja-cuento-en-lengua-de-senas-colombiana-jU1NH-fVrR0</a:t>
            </a: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ANEXOS</a:t>
            </a:r>
            <a:endParaRPr lang="es-C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NIÑO LECTOR, GRAN ESCRITOR</a:t>
            </a:r>
            <a:b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(Edición actualizada)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1026" name="Picture 2" descr="C:\Users\Sarita\Dropbox\Cargas de cámara\2008-05-09 06.21.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732240" cy="50491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MODALIDADES, ATENCIÓN EDUCATIVA</a:t>
            </a:r>
            <a:endParaRPr lang="es-C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000" dirty="0" smtClean="0"/>
              <a:t>AULA DIFERENCIAL PARA ESTUDIANTES SORDOS</a:t>
            </a:r>
          </a:p>
          <a:p>
            <a:pPr algn="ctr"/>
            <a:endParaRPr lang="es-CO" sz="2000" dirty="0" smtClean="0"/>
          </a:p>
          <a:p>
            <a:pPr algn="ctr"/>
            <a:r>
              <a:rPr lang="es-CO" sz="2000" dirty="0" smtClean="0"/>
              <a:t>AULA DISCAPACIDAD ASOCIADA</a:t>
            </a:r>
          </a:p>
          <a:p>
            <a:pPr algn="ctr"/>
            <a:endParaRPr lang="es-CO" sz="2000" dirty="0" smtClean="0"/>
          </a:p>
          <a:p>
            <a:pPr algn="ctr"/>
            <a:r>
              <a:rPr lang="es-CO" sz="2000" dirty="0" smtClean="0"/>
              <a:t>AULA ACELERACIÓN</a:t>
            </a:r>
          </a:p>
          <a:p>
            <a:pPr algn="ctr"/>
            <a:endParaRPr lang="es-CO" sz="2000" dirty="0" smtClean="0"/>
          </a:p>
          <a:p>
            <a:pPr algn="ctr"/>
            <a:endParaRPr lang="es-CO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000" dirty="0" smtClean="0"/>
              <a:t>AULAS REGULARES</a:t>
            </a:r>
          </a:p>
          <a:p>
            <a:pPr algn="ctr"/>
            <a:r>
              <a:rPr lang="es-CO" sz="2000" dirty="0" smtClean="0"/>
              <a:t> USUARIOS DEL CASTELLANO ORAL</a:t>
            </a:r>
          </a:p>
          <a:p>
            <a:pPr algn="ctr"/>
            <a:r>
              <a:rPr lang="es-CO" sz="2000" dirty="0" smtClean="0"/>
              <a:t>USUARIOS DE LA LENGUA DE SEÑAS</a:t>
            </a:r>
          </a:p>
          <a:p>
            <a:r>
              <a:rPr lang="es-CO" sz="2000" dirty="0" smtClean="0"/>
              <a:t>MEDIACIÓN DE LA COMUNICACIÓN CON EL USO DE INTÉRPRETE</a:t>
            </a:r>
          </a:p>
          <a:p>
            <a:pPr algn="ctr"/>
            <a:r>
              <a:rPr lang="es-CO" sz="2000" dirty="0" smtClean="0"/>
              <a:t>AULA DE CASTELLANO COMO SEGUNDA LENGUA</a:t>
            </a:r>
          </a:p>
          <a:p>
            <a:pPr algn="ctr"/>
            <a:r>
              <a:rPr lang="es-CO" sz="2000" dirty="0" smtClean="0"/>
              <a:t>LENGUA DE SEÑAS – DESARROLLO DE PENSAMIENTO</a:t>
            </a:r>
            <a:endParaRPr lang="es-CO" sz="2000" dirty="0"/>
          </a:p>
        </p:txBody>
      </p:sp>
      <p:pic>
        <p:nvPicPr>
          <p:cNvPr id="4098" name="Picture 2" descr="C:\Users\Sarita\Dropbox\Cargas de cámara\2010-12-31 17.01.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941168"/>
            <a:ext cx="2304256" cy="144878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316832"/>
          </a:xfrm>
        </p:spPr>
        <p:txBody>
          <a:bodyPr>
            <a:normAutofit/>
          </a:bodyPr>
          <a:lstStyle/>
          <a:p>
            <a:r>
              <a:rPr lang="es-ES_tradnl" sz="2000" i="1" dirty="0" smtClean="0">
                <a:solidFill>
                  <a:schemeClr val="accent2">
                    <a:lumMod val="75000"/>
                  </a:schemeClr>
                </a:solidFill>
                <a:latin typeface="ZapfChan Bd BT" pitchFamily="66" charset="0"/>
              </a:rPr>
              <a:t>FACILITACIÓN DE LA INSTAURACIÓN DEL PROCESAMIENTO INTERNO DE L ESPAÑOL EN NIÑOS SORDOS USUARIOS LENGUA DE SEÑAS Y/O DEL CASTELLANO ORAL</a:t>
            </a:r>
          </a:p>
          <a:p>
            <a:r>
              <a:rPr lang="es-ES_tradnl" sz="2000" i="1" dirty="0" smtClean="0">
                <a:solidFill>
                  <a:schemeClr val="accent2">
                    <a:lumMod val="75000"/>
                  </a:schemeClr>
                </a:solidFill>
                <a:latin typeface="ZapfChan Bd BT" pitchFamily="66" charset="0"/>
              </a:rPr>
              <a:t>INCLUSIÓN AL AULA REGULAR</a:t>
            </a:r>
          </a:p>
          <a:p>
            <a:r>
              <a:rPr lang="es-ES_tradnl" sz="2000" i="1" dirty="0" smtClean="0">
                <a:solidFill>
                  <a:schemeClr val="accent2">
                    <a:lumMod val="75000"/>
                  </a:schemeClr>
                </a:solidFill>
                <a:latin typeface="ZapfChan Bd BT" pitchFamily="66" charset="0"/>
              </a:rPr>
              <a:t>CICLO  INICIAL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AULAS DIFERENCIALES, AULAS REGULARES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80526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ttp://t1.gstatic.com/images?q=tbn:yd8xdogD1JulMM:http://www.didactica-alecop.com/imgDidactica/logoS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148064" y="5733256"/>
            <a:ext cx="984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D:\Pictures\2011-12-12 carnet salud\Imagen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733256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ANTECEDENTES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PREMISAS TEÓRICAS</a:t>
            </a:r>
            <a:endParaRPr lang="es-CO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esentación%20fonos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95536" y="404664"/>
            <a:ext cx="8569647" cy="6119813"/>
          </a:xfrm>
          <a:prstGeom prst="rect">
            <a:avLst/>
          </a:prstGeom>
          <a:noFill/>
          <a:ln w="76200" cmpd="tri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rdos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225955"/>
            <a:ext cx="8136904" cy="6299389"/>
          </a:xfrm>
          <a:prstGeom prst="rect">
            <a:avLst/>
          </a:prstGeom>
          <a:noFill/>
          <a:ln w="76200" cmpd="tri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Presentación%20fonos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3850" y="260350"/>
            <a:ext cx="8496622" cy="633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                </a:t>
            </a:r>
            <a:r>
              <a:rPr lang="es-CO" dirty="0" smtClean="0">
                <a:solidFill>
                  <a:schemeClr val="accent1"/>
                </a:solidFill>
              </a:rPr>
              <a:t>CASTELLANO ORAL</a:t>
            </a: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762056" cy="6858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Desarrollo de habilidades cognitivas, </a:t>
            </a:r>
            <a:r>
              <a:rPr lang="es-CO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linguísticas</a:t>
            </a:r>
            <a:r>
              <a:rPr lang="es-C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comunicativas</a:t>
            </a:r>
            <a:endParaRPr lang="es-C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11 Marcador de posición de imagen" descr="2010-11-08 17.11.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739</TotalTime>
  <Words>488</Words>
  <Application>Microsoft Office PowerPoint</Application>
  <PresentationFormat>Presentación en pantalla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Bauhaus Md BT</vt:lpstr>
      <vt:lpstr>Franklin Gothic Book</vt:lpstr>
      <vt:lpstr>Perpetua</vt:lpstr>
      <vt:lpstr>Wingdings 2</vt:lpstr>
      <vt:lpstr>ZapfChan Bd BT</vt:lpstr>
      <vt:lpstr>Equidad</vt:lpstr>
      <vt:lpstr>NIÑO LECTOR, GRAN ESCRITOR</vt:lpstr>
      <vt:lpstr>MODALIDADES, ATENCIÓN EDUCATIVA</vt:lpstr>
      <vt:lpstr>AULAS DIFERENCIALES, AULAS REGULARES </vt:lpstr>
      <vt:lpstr>ANTECEDENTES</vt:lpstr>
      <vt:lpstr>PREMISAS TEÓRICAS</vt:lpstr>
      <vt:lpstr>Presentación de PowerPoint</vt:lpstr>
      <vt:lpstr>Presentación de PowerPoint</vt:lpstr>
      <vt:lpstr>Presentación de PowerPoint</vt:lpstr>
      <vt:lpstr>                CASTELLANO ORAL</vt:lpstr>
      <vt:lpstr>PROYECTOS AULA PRIMARIA</vt:lpstr>
      <vt:lpstr>NIÑO LECTOR, GRAN ESCRITOR</vt:lpstr>
      <vt:lpstr>Presentación de PowerPoint</vt:lpstr>
      <vt:lpstr>REGISTRO DE RESULTADOS</vt:lpstr>
      <vt:lpstr>ANÁLISIS</vt:lpstr>
      <vt:lpstr>CONCLUSIONES</vt:lpstr>
      <vt:lpstr>ANEXOS</vt:lpstr>
      <vt:lpstr>NIÑO LECTOR, GRAN ESCRITOR  (Edición actualizada).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Sarita</dc:creator>
  <cp:lastModifiedBy>LENOVO</cp:lastModifiedBy>
  <cp:revision>72</cp:revision>
  <dcterms:created xsi:type="dcterms:W3CDTF">2012-10-12T23:55:45Z</dcterms:created>
  <dcterms:modified xsi:type="dcterms:W3CDTF">2015-11-26T16:31:12Z</dcterms:modified>
</cp:coreProperties>
</file>